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69" r:id="rId6"/>
    <p:sldId id="276" r:id="rId7"/>
    <p:sldId id="270" r:id="rId8"/>
    <p:sldId id="271" r:id="rId9"/>
    <p:sldId id="266" r:id="rId10"/>
    <p:sldId id="272"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son, Debbie G A (DOH)" initials="CDGA(" lastIdx="1" clrIdx="0">
    <p:extLst>
      <p:ext uri="{19B8F6BF-5375-455C-9EA6-DF929625EA0E}">
        <p15:presenceInfo xmlns:p15="http://schemas.microsoft.com/office/powerpoint/2012/main" userId="S-1-5-21-861101232-1114377890-312552118-25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7267" autoAdjust="0"/>
  </p:normalViewPr>
  <p:slideViewPr>
    <p:cSldViewPr snapToGrid="0" showGuides="1">
      <p:cViewPr varScale="1">
        <p:scale>
          <a:sx n="98" d="100"/>
          <a:sy n="98" d="100"/>
        </p:scale>
        <p:origin x="110" y="168"/>
      </p:cViewPr>
      <p:guideLst>
        <p:guide orient="horz" pos="2160"/>
        <p:guide pos="3840"/>
      </p:guideLst>
    </p:cSldViewPr>
  </p:slideViewPr>
  <p:outlineViewPr>
    <p:cViewPr>
      <p:scale>
        <a:sx n="33" d="100"/>
        <a:sy n="33" d="100"/>
      </p:scale>
      <p:origin x="0" y="-2453"/>
    </p:cViewPr>
  </p:outlineViewPr>
  <p:notesTextViewPr>
    <p:cViewPr>
      <p:scale>
        <a:sx n="200" d="100"/>
        <a:sy n="200" d="100"/>
      </p:scale>
      <p:origin x="0" y="0"/>
    </p:cViewPr>
  </p:notesTextViewPr>
  <p:notesViewPr>
    <p:cSldViewPr snapToGrid="0" showGuides="1">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05219-D2FF-4E8E-B999-32D5E95576E4}"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n-US"/>
        </a:p>
      </dgm:t>
    </dgm:pt>
    <dgm:pt modelId="{A409D5F7-96D8-4B7E-856A-43B3D5A27951}">
      <dgm:prSet phldrT="[Text]" custT="1"/>
      <dgm:spPr/>
      <dgm:t>
        <a:bodyPr/>
        <a:lstStyle/>
        <a:p>
          <a:r>
            <a:rPr lang="en-US" sz="1200" dirty="0" smtClean="0"/>
            <a:t>NCQAC</a:t>
          </a:r>
        </a:p>
        <a:p>
          <a:r>
            <a:rPr lang="en-US" sz="500" dirty="0" smtClean="0"/>
            <a:t>7 RNs, 2 ARNPs, 3 LPNs, 3 Public Members</a:t>
          </a:r>
          <a:endParaRPr lang="en-US" sz="500" dirty="0"/>
        </a:p>
      </dgm:t>
    </dgm:pt>
    <dgm:pt modelId="{EB472F90-775B-4ADB-A287-2698B44EE0BE}" type="parTrans" cxnId="{6AD28FF3-E861-403B-8FA2-78FCB595D371}">
      <dgm:prSet/>
      <dgm:spPr/>
      <dgm:t>
        <a:bodyPr/>
        <a:lstStyle/>
        <a:p>
          <a:endParaRPr lang="en-US"/>
        </a:p>
      </dgm:t>
    </dgm:pt>
    <dgm:pt modelId="{50D513C1-7058-4B09-90CD-2B4EBEBF060F}" type="sibTrans" cxnId="{6AD28FF3-E861-403B-8FA2-78FCB595D371}">
      <dgm:prSet/>
      <dgm:spPr/>
      <dgm:t>
        <a:bodyPr/>
        <a:lstStyle/>
        <a:p>
          <a:endParaRPr lang="en-US"/>
        </a:p>
      </dgm:t>
    </dgm:pt>
    <dgm:pt modelId="{52CC9AA6-B74F-42D3-B8D3-559397CA61CA}" type="asst">
      <dgm:prSet phldrT="[Text]" custT="1"/>
      <dgm:spPr/>
      <dgm:t>
        <a:bodyPr/>
        <a:lstStyle/>
        <a:p>
          <a:r>
            <a:rPr lang="en-US" sz="1200" dirty="0" smtClean="0"/>
            <a:t>Programs</a:t>
          </a:r>
        </a:p>
        <a:p>
          <a:r>
            <a:rPr lang="en-US" sz="500" dirty="0" smtClean="0"/>
            <a:t>Operations, Licensing, Complaints/Investigations/Discipline, Legal, Practice, Education</a:t>
          </a:r>
        </a:p>
      </dgm:t>
    </dgm:pt>
    <dgm:pt modelId="{5A8F1A47-5503-4C62-9E8D-0D4388301DE6}" type="parTrans" cxnId="{F34901D0-7B0E-4CEF-A553-1AAB7B538A24}">
      <dgm:prSet/>
      <dgm:spPr/>
      <dgm:t>
        <a:bodyPr/>
        <a:lstStyle/>
        <a:p>
          <a:endParaRPr lang="en-US"/>
        </a:p>
      </dgm:t>
    </dgm:pt>
    <dgm:pt modelId="{0B498EFC-CD4D-4454-AEAC-5E9FFBB71F04}" type="sibTrans" cxnId="{F34901D0-7B0E-4CEF-A553-1AAB7B538A24}">
      <dgm:prSet/>
      <dgm:spPr/>
      <dgm:t>
        <a:bodyPr/>
        <a:lstStyle/>
        <a:p>
          <a:endParaRPr lang="en-US"/>
        </a:p>
      </dgm:t>
    </dgm:pt>
    <dgm:pt modelId="{E5F356B2-0616-43C2-B28F-BC1C7B545A25}">
      <dgm:prSet phldrT="[Text]" custT="1"/>
      <dgm:spPr/>
      <dgm:t>
        <a:bodyPr/>
        <a:lstStyle/>
        <a:p>
          <a:r>
            <a:rPr lang="en-US" sz="1200" dirty="0" smtClean="0"/>
            <a:t>Subcommittees</a:t>
          </a:r>
          <a:endParaRPr lang="en-US" sz="1200" dirty="0"/>
        </a:p>
      </dgm:t>
    </dgm:pt>
    <dgm:pt modelId="{89A9AFEC-76BC-4C44-9155-B11A80D540B8}" type="parTrans" cxnId="{AFDEBA59-70B5-4BF8-ADB1-88F72989433C}">
      <dgm:prSet/>
      <dgm:spPr/>
      <dgm:t>
        <a:bodyPr/>
        <a:lstStyle/>
        <a:p>
          <a:endParaRPr lang="en-US"/>
        </a:p>
      </dgm:t>
    </dgm:pt>
    <dgm:pt modelId="{40B07D41-F669-47B0-98F2-6719A8AE478C}" type="sibTrans" cxnId="{AFDEBA59-70B5-4BF8-ADB1-88F72989433C}">
      <dgm:prSet/>
      <dgm:spPr/>
      <dgm:t>
        <a:bodyPr/>
        <a:lstStyle/>
        <a:p>
          <a:endParaRPr lang="en-US"/>
        </a:p>
      </dgm:t>
    </dgm:pt>
    <dgm:pt modelId="{E3255EC0-A6B8-4EE5-AA6B-147F5ECA354C}" type="asst">
      <dgm:prSet custT="1"/>
      <dgm:spPr/>
      <dgm:t>
        <a:bodyPr/>
        <a:lstStyle/>
        <a:p>
          <a:r>
            <a:rPr lang="en-US" sz="1200" dirty="0" smtClean="0"/>
            <a:t>Pro </a:t>
          </a:r>
          <a:r>
            <a:rPr lang="en-US" sz="1200" dirty="0" err="1" smtClean="0"/>
            <a:t>Tems</a:t>
          </a:r>
          <a:endParaRPr lang="en-US" sz="1200" dirty="0"/>
        </a:p>
      </dgm:t>
    </dgm:pt>
    <dgm:pt modelId="{6357CB85-E55B-4155-BFA1-52A23D1DD60E}" type="parTrans" cxnId="{A7551776-0CB6-4BC2-B7AE-3BB8D5D21E37}">
      <dgm:prSet/>
      <dgm:spPr/>
      <dgm:t>
        <a:bodyPr/>
        <a:lstStyle/>
        <a:p>
          <a:endParaRPr lang="en-US"/>
        </a:p>
      </dgm:t>
    </dgm:pt>
    <dgm:pt modelId="{4745A55C-0F37-4DA2-B17D-1B3F8EA9054A}" type="sibTrans" cxnId="{A7551776-0CB6-4BC2-B7AE-3BB8D5D21E37}">
      <dgm:prSet/>
      <dgm:spPr/>
      <dgm:t>
        <a:bodyPr/>
        <a:lstStyle/>
        <a:p>
          <a:endParaRPr lang="en-US"/>
        </a:p>
      </dgm:t>
    </dgm:pt>
    <dgm:pt modelId="{6CCA07F8-BD0A-49D3-A3FF-8DEE2CF29C77}">
      <dgm:prSet custT="1"/>
      <dgm:spPr/>
      <dgm:t>
        <a:bodyPr/>
        <a:lstStyle/>
        <a:p>
          <a:r>
            <a:rPr lang="en-US" sz="1200" dirty="0" smtClean="0"/>
            <a:t>Panels</a:t>
          </a:r>
          <a:r>
            <a:rPr lang="en-US" sz="1000" dirty="0" smtClean="0"/>
            <a:t> </a:t>
          </a:r>
          <a:endParaRPr lang="en-US" sz="1000" dirty="0"/>
        </a:p>
      </dgm:t>
    </dgm:pt>
    <dgm:pt modelId="{DD718F49-1F7E-4387-88EF-4E82CB99947F}" type="parTrans" cxnId="{969CC5C0-28CA-4766-8428-594EDAA06190}">
      <dgm:prSet/>
      <dgm:spPr/>
      <dgm:t>
        <a:bodyPr/>
        <a:lstStyle/>
        <a:p>
          <a:endParaRPr lang="en-US"/>
        </a:p>
      </dgm:t>
    </dgm:pt>
    <dgm:pt modelId="{AB68A86E-6F3E-4D5E-B9FE-72B68FC8FDA0}" type="sibTrans" cxnId="{969CC5C0-28CA-4766-8428-594EDAA06190}">
      <dgm:prSet/>
      <dgm:spPr/>
      <dgm:t>
        <a:bodyPr/>
        <a:lstStyle/>
        <a:p>
          <a:endParaRPr lang="en-US"/>
        </a:p>
      </dgm:t>
    </dgm:pt>
    <dgm:pt modelId="{F9E6E0E4-778D-4D48-84FD-24F6DEE40090}">
      <dgm:prSet custT="1"/>
      <dgm:spPr/>
      <dgm:t>
        <a:bodyPr/>
        <a:lstStyle/>
        <a:p>
          <a:r>
            <a:rPr lang="en-US" sz="1000" dirty="0" smtClean="0"/>
            <a:t>Consistent Standards of Practice</a:t>
          </a:r>
          <a:endParaRPr lang="en-US" sz="1000" dirty="0"/>
        </a:p>
      </dgm:t>
    </dgm:pt>
    <dgm:pt modelId="{30C9586B-8EBA-4502-A140-8EA613D874D7}" type="parTrans" cxnId="{E6B881A6-B438-4481-B031-E84B2F6EF2E6}">
      <dgm:prSet/>
      <dgm:spPr/>
      <dgm:t>
        <a:bodyPr/>
        <a:lstStyle/>
        <a:p>
          <a:endParaRPr lang="en-US"/>
        </a:p>
      </dgm:t>
    </dgm:pt>
    <dgm:pt modelId="{79575239-D035-4A60-BA24-351EC488F520}" type="sibTrans" cxnId="{E6B881A6-B438-4481-B031-E84B2F6EF2E6}">
      <dgm:prSet/>
      <dgm:spPr/>
      <dgm:t>
        <a:bodyPr/>
        <a:lstStyle/>
        <a:p>
          <a:endParaRPr lang="en-US"/>
        </a:p>
      </dgm:t>
    </dgm:pt>
    <dgm:pt modelId="{F78B82C7-25B8-4A50-BD4E-0BA50B147E3B}">
      <dgm:prSet custT="1"/>
      <dgm:spPr/>
      <dgm:t>
        <a:bodyPr/>
        <a:lstStyle/>
        <a:p>
          <a:r>
            <a:rPr lang="en-US" sz="1000" dirty="0" smtClean="0"/>
            <a:t>Advanced Practice Subcommittee</a:t>
          </a:r>
          <a:endParaRPr lang="en-US" sz="1000" dirty="0"/>
        </a:p>
      </dgm:t>
    </dgm:pt>
    <dgm:pt modelId="{8DD2DAFC-D142-4CA1-A2B1-8878F5F304FD}" type="parTrans" cxnId="{85FCD66E-EDD8-4C39-9EBF-120AF374A06E}">
      <dgm:prSet/>
      <dgm:spPr/>
      <dgm:t>
        <a:bodyPr/>
        <a:lstStyle/>
        <a:p>
          <a:endParaRPr lang="en-US"/>
        </a:p>
      </dgm:t>
    </dgm:pt>
    <dgm:pt modelId="{26F8F6B3-1559-4259-A94F-C8DF6145DB1A}" type="sibTrans" cxnId="{85FCD66E-EDD8-4C39-9EBF-120AF374A06E}">
      <dgm:prSet/>
      <dgm:spPr/>
      <dgm:t>
        <a:bodyPr/>
        <a:lstStyle/>
        <a:p>
          <a:endParaRPr lang="en-US"/>
        </a:p>
      </dgm:t>
    </dgm:pt>
    <dgm:pt modelId="{D15D722D-E5AB-49F7-A272-19B1E99E86BD}">
      <dgm:prSet custT="1"/>
      <dgm:spPr/>
      <dgm:t>
        <a:bodyPr/>
        <a:lstStyle/>
        <a:p>
          <a:r>
            <a:rPr lang="en-US" sz="1000" dirty="0" smtClean="0"/>
            <a:t>Licensing Subcommittee</a:t>
          </a:r>
          <a:endParaRPr lang="en-US" sz="1000" dirty="0"/>
        </a:p>
      </dgm:t>
    </dgm:pt>
    <dgm:pt modelId="{FF53C9A4-2086-47C5-BE14-A670BADFD9DD}" type="parTrans" cxnId="{195E0FCE-B12A-4B39-95A0-672961D3A85E}">
      <dgm:prSet/>
      <dgm:spPr/>
      <dgm:t>
        <a:bodyPr/>
        <a:lstStyle/>
        <a:p>
          <a:endParaRPr lang="en-US"/>
        </a:p>
      </dgm:t>
    </dgm:pt>
    <dgm:pt modelId="{52CD0955-382C-4351-8E46-C66EDCA8F116}" type="sibTrans" cxnId="{195E0FCE-B12A-4B39-95A0-672961D3A85E}">
      <dgm:prSet/>
      <dgm:spPr/>
      <dgm:t>
        <a:bodyPr/>
        <a:lstStyle/>
        <a:p>
          <a:endParaRPr lang="en-US"/>
        </a:p>
      </dgm:t>
    </dgm:pt>
    <dgm:pt modelId="{718CB7D0-9C71-4C91-9E25-236E4504208C}">
      <dgm:prSet custT="1"/>
      <dgm:spPr/>
      <dgm:t>
        <a:bodyPr/>
        <a:lstStyle/>
        <a:p>
          <a:r>
            <a:rPr lang="en-US" sz="1000" dirty="0" smtClean="0"/>
            <a:t>Discipline Subcommittee</a:t>
          </a:r>
          <a:endParaRPr lang="en-US" sz="1000" dirty="0"/>
        </a:p>
      </dgm:t>
    </dgm:pt>
    <dgm:pt modelId="{A33D6159-9194-40A7-A274-870FC096B05A}" type="parTrans" cxnId="{7A4DC293-2333-4CEC-9E76-E117BB2F8D07}">
      <dgm:prSet/>
      <dgm:spPr/>
      <dgm:t>
        <a:bodyPr/>
        <a:lstStyle/>
        <a:p>
          <a:endParaRPr lang="en-US"/>
        </a:p>
      </dgm:t>
    </dgm:pt>
    <dgm:pt modelId="{B333BD72-4F86-46EE-967D-3AD62A46CAF5}" type="sibTrans" cxnId="{7A4DC293-2333-4CEC-9E76-E117BB2F8D07}">
      <dgm:prSet/>
      <dgm:spPr/>
      <dgm:t>
        <a:bodyPr/>
        <a:lstStyle/>
        <a:p>
          <a:endParaRPr lang="en-US"/>
        </a:p>
      </dgm:t>
    </dgm:pt>
    <dgm:pt modelId="{D4A4667B-9A34-4663-98E4-6147E0DD0DA0}">
      <dgm:prSet custT="1"/>
      <dgm:spPr/>
      <dgm:t>
        <a:bodyPr/>
        <a:lstStyle/>
        <a:p>
          <a:r>
            <a:rPr lang="en-US" sz="1000" dirty="0" smtClean="0"/>
            <a:t>Legislative</a:t>
          </a:r>
          <a:endParaRPr lang="en-US" sz="1000" dirty="0"/>
        </a:p>
      </dgm:t>
    </dgm:pt>
    <dgm:pt modelId="{3C0170CB-9C6C-4633-8EA9-B35339F3465A}" type="parTrans" cxnId="{35852B67-73A6-4779-99FB-480298FD8955}">
      <dgm:prSet/>
      <dgm:spPr/>
      <dgm:t>
        <a:bodyPr/>
        <a:lstStyle/>
        <a:p>
          <a:endParaRPr lang="en-US"/>
        </a:p>
      </dgm:t>
    </dgm:pt>
    <dgm:pt modelId="{4C3335FE-1F55-4A68-8247-2973FBA7B14B}" type="sibTrans" cxnId="{35852B67-73A6-4779-99FB-480298FD8955}">
      <dgm:prSet/>
      <dgm:spPr/>
      <dgm:t>
        <a:bodyPr/>
        <a:lstStyle/>
        <a:p>
          <a:endParaRPr lang="en-US"/>
        </a:p>
      </dgm:t>
    </dgm:pt>
    <dgm:pt modelId="{A66A08C3-9753-47C8-8555-A38267C9BA36}">
      <dgm:prSet custT="1"/>
      <dgm:spPr/>
      <dgm:t>
        <a:bodyPr/>
        <a:lstStyle/>
        <a:p>
          <a:r>
            <a:rPr lang="en-US" sz="1000" dirty="0" smtClean="0"/>
            <a:t>Nurse Program Approval Panel</a:t>
          </a:r>
          <a:endParaRPr lang="en-US" sz="1000" dirty="0"/>
        </a:p>
      </dgm:t>
    </dgm:pt>
    <dgm:pt modelId="{6124A730-34CB-4AA5-8738-031E55E1E168}" type="parTrans" cxnId="{7E8A1893-B509-4813-ADFA-C872D47AD3EF}">
      <dgm:prSet/>
      <dgm:spPr/>
      <dgm:t>
        <a:bodyPr/>
        <a:lstStyle/>
        <a:p>
          <a:endParaRPr lang="en-US"/>
        </a:p>
      </dgm:t>
    </dgm:pt>
    <dgm:pt modelId="{F1E220AD-8F69-4481-8FF5-CBC220DBFB46}" type="sibTrans" cxnId="{7E8A1893-B509-4813-ADFA-C872D47AD3EF}">
      <dgm:prSet/>
      <dgm:spPr/>
      <dgm:t>
        <a:bodyPr/>
        <a:lstStyle/>
        <a:p>
          <a:endParaRPr lang="en-US"/>
        </a:p>
      </dgm:t>
    </dgm:pt>
    <dgm:pt modelId="{54570E2A-F787-4A9B-8A58-2FD177480892}">
      <dgm:prSet custT="1"/>
      <dgm:spPr/>
      <dgm:t>
        <a:bodyPr/>
        <a:lstStyle/>
        <a:p>
          <a:r>
            <a:rPr lang="en-US" sz="1000" dirty="0" smtClean="0"/>
            <a:t>Nursing Assistant Program Approval</a:t>
          </a:r>
          <a:endParaRPr lang="en-US" sz="1000" dirty="0"/>
        </a:p>
      </dgm:t>
    </dgm:pt>
    <dgm:pt modelId="{F61DA26B-7349-4499-8F22-2C682C4B7F61}" type="sibTrans" cxnId="{EB944E7B-5AEF-4900-A1D1-D85C57FB52FF}">
      <dgm:prSet/>
      <dgm:spPr/>
      <dgm:t>
        <a:bodyPr/>
        <a:lstStyle/>
        <a:p>
          <a:endParaRPr lang="en-US"/>
        </a:p>
      </dgm:t>
    </dgm:pt>
    <dgm:pt modelId="{0FBC7A41-6898-469D-ABF8-78D8B4C2B86E}" type="parTrans" cxnId="{EB944E7B-5AEF-4900-A1D1-D85C57FB52FF}">
      <dgm:prSet/>
      <dgm:spPr/>
      <dgm:t>
        <a:bodyPr/>
        <a:lstStyle/>
        <a:p>
          <a:endParaRPr lang="en-US"/>
        </a:p>
      </dgm:t>
    </dgm:pt>
    <dgm:pt modelId="{F215A33D-11D3-4F7B-97D2-A95AACACE186}" type="pres">
      <dgm:prSet presAssocID="{8A505219-D2FF-4E8E-B999-32D5E95576E4}" presName="hierChild1" presStyleCnt="0">
        <dgm:presLayoutVars>
          <dgm:orgChart val="1"/>
          <dgm:chPref val="1"/>
          <dgm:dir/>
          <dgm:animOne val="branch"/>
          <dgm:animLvl val="lvl"/>
          <dgm:resizeHandles/>
        </dgm:presLayoutVars>
      </dgm:prSet>
      <dgm:spPr/>
    </dgm:pt>
    <dgm:pt modelId="{3C5D7BCC-81D6-4883-8C02-CD7C5C3D8415}" type="pres">
      <dgm:prSet presAssocID="{A409D5F7-96D8-4B7E-856A-43B3D5A27951}" presName="hierRoot1" presStyleCnt="0">
        <dgm:presLayoutVars>
          <dgm:hierBranch val="init"/>
        </dgm:presLayoutVars>
      </dgm:prSet>
      <dgm:spPr/>
    </dgm:pt>
    <dgm:pt modelId="{89D47E59-6E41-4319-A9D8-C984E520D509}" type="pres">
      <dgm:prSet presAssocID="{A409D5F7-96D8-4B7E-856A-43B3D5A27951}" presName="rootComposite1" presStyleCnt="0"/>
      <dgm:spPr/>
    </dgm:pt>
    <dgm:pt modelId="{1FD17D9F-B4A3-4938-B455-3895CEBEA589}" type="pres">
      <dgm:prSet presAssocID="{A409D5F7-96D8-4B7E-856A-43B3D5A27951}" presName="rootText1" presStyleLbl="node0" presStyleIdx="0" presStyleCnt="1" custScaleX="143102" custScaleY="134076">
        <dgm:presLayoutVars>
          <dgm:chMax/>
          <dgm:chPref val="3"/>
        </dgm:presLayoutVars>
      </dgm:prSet>
      <dgm:spPr/>
    </dgm:pt>
    <dgm:pt modelId="{5B09E772-7F5E-43B6-AD6F-4B3581D09CA0}" type="pres">
      <dgm:prSet presAssocID="{A409D5F7-96D8-4B7E-856A-43B3D5A27951}" presName="titleText1" presStyleLbl="fgAcc0" presStyleIdx="0" presStyleCnt="1">
        <dgm:presLayoutVars>
          <dgm:chMax val="0"/>
          <dgm:chPref val="0"/>
        </dgm:presLayoutVars>
      </dgm:prSet>
      <dgm:spPr/>
    </dgm:pt>
    <dgm:pt modelId="{A50BC3AD-F60F-47A5-914E-74EAF10FD00A}" type="pres">
      <dgm:prSet presAssocID="{A409D5F7-96D8-4B7E-856A-43B3D5A27951}" presName="rootConnector1" presStyleLbl="node1" presStyleIdx="0" presStyleCnt="9"/>
      <dgm:spPr/>
    </dgm:pt>
    <dgm:pt modelId="{A32DC685-A5BB-490B-B42F-C1D49DC39F3A}" type="pres">
      <dgm:prSet presAssocID="{A409D5F7-96D8-4B7E-856A-43B3D5A27951}" presName="hierChild2" presStyleCnt="0"/>
      <dgm:spPr/>
    </dgm:pt>
    <dgm:pt modelId="{874468D5-EAAD-4B0F-9A99-613533BE0860}" type="pres">
      <dgm:prSet presAssocID="{DD718F49-1F7E-4387-88EF-4E82CB99947F}" presName="Name37" presStyleLbl="parChTrans1D2" presStyleIdx="0" presStyleCnt="4"/>
      <dgm:spPr/>
    </dgm:pt>
    <dgm:pt modelId="{524BDDF2-D1D5-4F30-9E14-83EC726DE15E}" type="pres">
      <dgm:prSet presAssocID="{6CCA07F8-BD0A-49D3-A3FF-8DEE2CF29C77}" presName="hierRoot2" presStyleCnt="0">
        <dgm:presLayoutVars>
          <dgm:hierBranch val="init"/>
        </dgm:presLayoutVars>
      </dgm:prSet>
      <dgm:spPr/>
    </dgm:pt>
    <dgm:pt modelId="{DA01BF73-14D3-4F26-8F0D-0739B7D8F537}" type="pres">
      <dgm:prSet presAssocID="{6CCA07F8-BD0A-49D3-A3FF-8DEE2CF29C77}" presName="rootComposite" presStyleCnt="0"/>
      <dgm:spPr/>
    </dgm:pt>
    <dgm:pt modelId="{DECBB338-13DA-4600-A797-6FCECC42ED8D}" type="pres">
      <dgm:prSet presAssocID="{6CCA07F8-BD0A-49D3-A3FF-8DEE2CF29C77}" presName="rootText" presStyleLbl="node1" presStyleIdx="0" presStyleCnt="9">
        <dgm:presLayoutVars>
          <dgm:chMax/>
          <dgm:chPref val="3"/>
        </dgm:presLayoutVars>
      </dgm:prSet>
      <dgm:spPr/>
    </dgm:pt>
    <dgm:pt modelId="{468717E4-99AC-4D3E-9D45-9018038D7964}" type="pres">
      <dgm:prSet presAssocID="{6CCA07F8-BD0A-49D3-A3FF-8DEE2CF29C77}" presName="titleText2" presStyleLbl="fgAcc1" presStyleIdx="0" presStyleCnt="9">
        <dgm:presLayoutVars>
          <dgm:chMax val="0"/>
          <dgm:chPref val="0"/>
        </dgm:presLayoutVars>
      </dgm:prSet>
      <dgm:spPr/>
    </dgm:pt>
    <dgm:pt modelId="{698AC4B3-DD73-45B0-81AB-FBD74BE8D9B2}" type="pres">
      <dgm:prSet presAssocID="{6CCA07F8-BD0A-49D3-A3FF-8DEE2CF29C77}" presName="rootConnector" presStyleLbl="node2" presStyleIdx="0" presStyleCnt="0"/>
      <dgm:spPr/>
    </dgm:pt>
    <dgm:pt modelId="{DB0BEAE6-B3E0-4C21-A469-F492456958EA}" type="pres">
      <dgm:prSet presAssocID="{6CCA07F8-BD0A-49D3-A3FF-8DEE2CF29C77}" presName="hierChild4" presStyleCnt="0"/>
      <dgm:spPr/>
    </dgm:pt>
    <dgm:pt modelId="{E3A1C93B-FB94-4E8F-B205-5522F5A7E615}" type="pres">
      <dgm:prSet presAssocID="{6124A730-34CB-4AA5-8738-031E55E1E168}" presName="Name37" presStyleLbl="parChTrans1D3" presStyleIdx="0" presStyleCnt="7"/>
      <dgm:spPr/>
    </dgm:pt>
    <dgm:pt modelId="{80787FD1-B9E0-44F0-962C-0A8647308F57}" type="pres">
      <dgm:prSet presAssocID="{A66A08C3-9753-47C8-8555-A38267C9BA36}" presName="hierRoot2" presStyleCnt="0">
        <dgm:presLayoutVars>
          <dgm:hierBranch val="init"/>
        </dgm:presLayoutVars>
      </dgm:prSet>
      <dgm:spPr/>
    </dgm:pt>
    <dgm:pt modelId="{4D04B863-9519-4CFA-9623-A1B6226B2961}" type="pres">
      <dgm:prSet presAssocID="{A66A08C3-9753-47C8-8555-A38267C9BA36}" presName="rootComposite" presStyleCnt="0"/>
      <dgm:spPr/>
    </dgm:pt>
    <dgm:pt modelId="{1776E3E9-A8E9-4A3B-8A47-A9D8BC597B0F}" type="pres">
      <dgm:prSet presAssocID="{A66A08C3-9753-47C8-8555-A38267C9BA36}" presName="rootText" presStyleLbl="node1" presStyleIdx="1" presStyleCnt="9">
        <dgm:presLayoutVars>
          <dgm:chMax/>
          <dgm:chPref val="3"/>
        </dgm:presLayoutVars>
      </dgm:prSet>
      <dgm:spPr/>
    </dgm:pt>
    <dgm:pt modelId="{4D3D1B2B-D630-4A73-9835-33D264067795}" type="pres">
      <dgm:prSet presAssocID="{A66A08C3-9753-47C8-8555-A38267C9BA36}" presName="titleText2" presStyleLbl="fgAcc1" presStyleIdx="1" presStyleCnt="9">
        <dgm:presLayoutVars>
          <dgm:chMax val="0"/>
          <dgm:chPref val="0"/>
        </dgm:presLayoutVars>
      </dgm:prSet>
      <dgm:spPr/>
    </dgm:pt>
    <dgm:pt modelId="{646F62EC-B152-4D4D-9984-607BADD5367B}" type="pres">
      <dgm:prSet presAssocID="{A66A08C3-9753-47C8-8555-A38267C9BA36}" presName="rootConnector" presStyleLbl="node3" presStyleIdx="0" presStyleCnt="0"/>
      <dgm:spPr/>
    </dgm:pt>
    <dgm:pt modelId="{DD3A47A1-6660-4ED9-84BC-3FFB3F8B3760}" type="pres">
      <dgm:prSet presAssocID="{A66A08C3-9753-47C8-8555-A38267C9BA36}" presName="hierChild4" presStyleCnt="0"/>
      <dgm:spPr/>
    </dgm:pt>
    <dgm:pt modelId="{22EDAB17-02CF-4202-9C93-4D94F22C4BC8}" type="pres">
      <dgm:prSet presAssocID="{A66A08C3-9753-47C8-8555-A38267C9BA36}" presName="hierChild5" presStyleCnt="0"/>
      <dgm:spPr/>
    </dgm:pt>
    <dgm:pt modelId="{986D813A-5A2E-4F9A-A842-9754DFF52C72}" type="pres">
      <dgm:prSet presAssocID="{0FBC7A41-6898-469D-ABF8-78D8B4C2B86E}" presName="Name37" presStyleLbl="parChTrans1D3" presStyleIdx="1" presStyleCnt="7"/>
      <dgm:spPr/>
    </dgm:pt>
    <dgm:pt modelId="{B4EE83AB-D87E-41D3-AE21-F391BC7FC62A}" type="pres">
      <dgm:prSet presAssocID="{54570E2A-F787-4A9B-8A58-2FD177480892}" presName="hierRoot2" presStyleCnt="0">
        <dgm:presLayoutVars>
          <dgm:hierBranch val="init"/>
        </dgm:presLayoutVars>
      </dgm:prSet>
      <dgm:spPr/>
    </dgm:pt>
    <dgm:pt modelId="{E8CD5545-1156-4D9F-B552-F6D72A577173}" type="pres">
      <dgm:prSet presAssocID="{54570E2A-F787-4A9B-8A58-2FD177480892}" presName="rootComposite" presStyleCnt="0"/>
      <dgm:spPr/>
    </dgm:pt>
    <dgm:pt modelId="{E8E28515-B235-4F29-89AB-72AFD524B61F}" type="pres">
      <dgm:prSet presAssocID="{54570E2A-F787-4A9B-8A58-2FD177480892}" presName="rootText" presStyleLbl="node1" presStyleIdx="2" presStyleCnt="9">
        <dgm:presLayoutVars>
          <dgm:chMax/>
          <dgm:chPref val="3"/>
        </dgm:presLayoutVars>
      </dgm:prSet>
      <dgm:spPr/>
    </dgm:pt>
    <dgm:pt modelId="{BA1C4EB4-11F4-47CB-8F3B-B05023712D57}" type="pres">
      <dgm:prSet presAssocID="{54570E2A-F787-4A9B-8A58-2FD177480892}" presName="titleText2" presStyleLbl="fgAcc1" presStyleIdx="2" presStyleCnt="9">
        <dgm:presLayoutVars>
          <dgm:chMax val="0"/>
          <dgm:chPref val="0"/>
        </dgm:presLayoutVars>
      </dgm:prSet>
      <dgm:spPr/>
    </dgm:pt>
    <dgm:pt modelId="{C2DAE6A4-65F1-4351-BCEF-1B168727B27F}" type="pres">
      <dgm:prSet presAssocID="{54570E2A-F787-4A9B-8A58-2FD177480892}" presName="rootConnector" presStyleLbl="node3" presStyleIdx="0" presStyleCnt="0"/>
      <dgm:spPr/>
    </dgm:pt>
    <dgm:pt modelId="{98830BEF-3F82-4504-9434-E7D3CDF11291}" type="pres">
      <dgm:prSet presAssocID="{54570E2A-F787-4A9B-8A58-2FD177480892}" presName="hierChild4" presStyleCnt="0"/>
      <dgm:spPr/>
    </dgm:pt>
    <dgm:pt modelId="{5AD56AFD-DB9F-4DBC-9774-E62AC73C13D0}" type="pres">
      <dgm:prSet presAssocID="{54570E2A-F787-4A9B-8A58-2FD177480892}" presName="hierChild5" presStyleCnt="0"/>
      <dgm:spPr/>
    </dgm:pt>
    <dgm:pt modelId="{68B9733A-4EA1-4359-A31C-5A2CD6E5154E}" type="pres">
      <dgm:prSet presAssocID="{3C0170CB-9C6C-4633-8EA9-B35339F3465A}" presName="Name37" presStyleLbl="parChTrans1D3" presStyleIdx="2" presStyleCnt="7"/>
      <dgm:spPr/>
    </dgm:pt>
    <dgm:pt modelId="{9FD461D0-E596-4CCE-8347-6A40D3C262A4}" type="pres">
      <dgm:prSet presAssocID="{D4A4667B-9A34-4663-98E4-6147E0DD0DA0}" presName="hierRoot2" presStyleCnt="0">
        <dgm:presLayoutVars>
          <dgm:hierBranch val="init"/>
        </dgm:presLayoutVars>
      </dgm:prSet>
      <dgm:spPr/>
    </dgm:pt>
    <dgm:pt modelId="{704B275E-567C-4666-91AA-7C9A3C6C64C4}" type="pres">
      <dgm:prSet presAssocID="{D4A4667B-9A34-4663-98E4-6147E0DD0DA0}" presName="rootComposite" presStyleCnt="0"/>
      <dgm:spPr/>
    </dgm:pt>
    <dgm:pt modelId="{25CE12DC-F6D5-4DE1-A3A4-E28F35E7EF8D}" type="pres">
      <dgm:prSet presAssocID="{D4A4667B-9A34-4663-98E4-6147E0DD0DA0}" presName="rootText" presStyleLbl="node1" presStyleIdx="3" presStyleCnt="9">
        <dgm:presLayoutVars>
          <dgm:chMax/>
          <dgm:chPref val="3"/>
        </dgm:presLayoutVars>
      </dgm:prSet>
      <dgm:spPr/>
      <dgm:t>
        <a:bodyPr/>
        <a:lstStyle/>
        <a:p>
          <a:endParaRPr lang="en-US"/>
        </a:p>
      </dgm:t>
    </dgm:pt>
    <dgm:pt modelId="{B7322883-4BCF-4A24-834E-3A172AC1CDDD}" type="pres">
      <dgm:prSet presAssocID="{D4A4667B-9A34-4663-98E4-6147E0DD0DA0}" presName="titleText2" presStyleLbl="fgAcc1" presStyleIdx="3" presStyleCnt="9">
        <dgm:presLayoutVars>
          <dgm:chMax val="0"/>
          <dgm:chPref val="0"/>
        </dgm:presLayoutVars>
      </dgm:prSet>
      <dgm:spPr/>
    </dgm:pt>
    <dgm:pt modelId="{A29F78A9-87EF-4770-B305-B2DF59D9B9A1}" type="pres">
      <dgm:prSet presAssocID="{D4A4667B-9A34-4663-98E4-6147E0DD0DA0}" presName="rootConnector" presStyleLbl="node3" presStyleIdx="0" presStyleCnt="0"/>
      <dgm:spPr/>
    </dgm:pt>
    <dgm:pt modelId="{8F0C3202-4CFD-4647-999D-C1AB226E1D30}" type="pres">
      <dgm:prSet presAssocID="{D4A4667B-9A34-4663-98E4-6147E0DD0DA0}" presName="hierChild4" presStyleCnt="0"/>
      <dgm:spPr/>
    </dgm:pt>
    <dgm:pt modelId="{A5AC662E-A311-4FED-8F29-1569B38028FE}" type="pres">
      <dgm:prSet presAssocID="{D4A4667B-9A34-4663-98E4-6147E0DD0DA0}" presName="hierChild5" presStyleCnt="0"/>
      <dgm:spPr/>
    </dgm:pt>
    <dgm:pt modelId="{00DF1020-03EF-4751-9159-39FDA7D0A66E}" type="pres">
      <dgm:prSet presAssocID="{6CCA07F8-BD0A-49D3-A3FF-8DEE2CF29C77}" presName="hierChild5" presStyleCnt="0"/>
      <dgm:spPr/>
    </dgm:pt>
    <dgm:pt modelId="{AC339346-96AE-475B-9D9B-0C0B2953DF9F}" type="pres">
      <dgm:prSet presAssocID="{89A9AFEC-76BC-4C44-9155-B11A80D540B8}" presName="Name37" presStyleLbl="parChTrans1D2" presStyleIdx="1" presStyleCnt="4"/>
      <dgm:spPr/>
    </dgm:pt>
    <dgm:pt modelId="{FA09300A-C924-4DA8-A743-0D323B5D993C}" type="pres">
      <dgm:prSet presAssocID="{E5F356B2-0616-43C2-B28F-BC1C7B545A25}" presName="hierRoot2" presStyleCnt="0">
        <dgm:presLayoutVars>
          <dgm:hierBranch val="init"/>
        </dgm:presLayoutVars>
      </dgm:prSet>
      <dgm:spPr/>
    </dgm:pt>
    <dgm:pt modelId="{3475E136-BF0F-4904-B7D9-F8326690E8FB}" type="pres">
      <dgm:prSet presAssocID="{E5F356B2-0616-43C2-B28F-BC1C7B545A25}" presName="rootComposite" presStyleCnt="0"/>
      <dgm:spPr/>
    </dgm:pt>
    <dgm:pt modelId="{EB5C627F-E184-4755-85B0-C9BD079AF194}" type="pres">
      <dgm:prSet presAssocID="{E5F356B2-0616-43C2-B28F-BC1C7B545A25}" presName="rootText" presStyleLbl="node1" presStyleIdx="4" presStyleCnt="9">
        <dgm:presLayoutVars>
          <dgm:chMax/>
          <dgm:chPref val="3"/>
        </dgm:presLayoutVars>
      </dgm:prSet>
      <dgm:spPr/>
    </dgm:pt>
    <dgm:pt modelId="{702294F0-D9BC-4EC5-9601-DD3D00B1BB87}" type="pres">
      <dgm:prSet presAssocID="{E5F356B2-0616-43C2-B28F-BC1C7B545A25}" presName="titleText2" presStyleLbl="fgAcc1" presStyleIdx="4" presStyleCnt="9">
        <dgm:presLayoutVars>
          <dgm:chMax val="0"/>
          <dgm:chPref val="0"/>
        </dgm:presLayoutVars>
      </dgm:prSet>
      <dgm:spPr/>
    </dgm:pt>
    <dgm:pt modelId="{4869CCC7-6FEC-4FD6-87D1-22A584218E0A}" type="pres">
      <dgm:prSet presAssocID="{E5F356B2-0616-43C2-B28F-BC1C7B545A25}" presName="rootConnector" presStyleLbl="node2" presStyleIdx="0" presStyleCnt="0"/>
      <dgm:spPr/>
    </dgm:pt>
    <dgm:pt modelId="{23C6CC4C-66D1-4FC9-B367-7AB58B36FA35}" type="pres">
      <dgm:prSet presAssocID="{E5F356B2-0616-43C2-B28F-BC1C7B545A25}" presName="hierChild4" presStyleCnt="0"/>
      <dgm:spPr/>
    </dgm:pt>
    <dgm:pt modelId="{8BE62C56-C84E-45E1-9336-65020DC702A3}" type="pres">
      <dgm:prSet presAssocID="{30C9586B-8EBA-4502-A140-8EA613D874D7}" presName="Name37" presStyleLbl="parChTrans1D3" presStyleIdx="3" presStyleCnt="7"/>
      <dgm:spPr/>
    </dgm:pt>
    <dgm:pt modelId="{3034B3F2-BDE5-4063-83DC-782988F74F04}" type="pres">
      <dgm:prSet presAssocID="{F9E6E0E4-778D-4D48-84FD-24F6DEE40090}" presName="hierRoot2" presStyleCnt="0">
        <dgm:presLayoutVars>
          <dgm:hierBranch val="init"/>
        </dgm:presLayoutVars>
      </dgm:prSet>
      <dgm:spPr/>
    </dgm:pt>
    <dgm:pt modelId="{641098A0-ACCE-452B-BDD6-4BB06543635A}" type="pres">
      <dgm:prSet presAssocID="{F9E6E0E4-778D-4D48-84FD-24F6DEE40090}" presName="rootComposite" presStyleCnt="0"/>
      <dgm:spPr/>
    </dgm:pt>
    <dgm:pt modelId="{C03020CF-3F1F-4F16-9396-9BA4871BDB45}" type="pres">
      <dgm:prSet presAssocID="{F9E6E0E4-778D-4D48-84FD-24F6DEE40090}" presName="rootText" presStyleLbl="node1" presStyleIdx="5" presStyleCnt="9">
        <dgm:presLayoutVars>
          <dgm:chMax/>
          <dgm:chPref val="3"/>
        </dgm:presLayoutVars>
      </dgm:prSet>
      <dgm:spPr/>
      <dgm:t>
        <a:bodyPr/>
        <a:lstStyle/>
        <a:p>
          <a:endParaRPr lang="en-US"/>
        </a:p>
      </dgm:t>
    </dgm:pt>
    <dgm:pt modelId="{A67803AC-59CD-475E-B463-106BE8FD292A}" type="pres">
      <dgm:prSet presAssocID="{F9E6E0E4-778D-4D48-84FD-24F6DEE40090}" presName="titleText2" presStyleLbl="fgAcc1" presStyleIdx="5" presStyleCnt="9">
        <dgm:presLayoutVars>
          <dgm:chMax val="0"/>
          <dgm:chPref val="0"/>
        </dgm:presLayoutVars>
      </dgm:prSet>
      <dgm:spPr/>
    </dgm:pt>
    <dgm:pt modelId="{D9EFCE16-63DB-4C3E-850D-B06B0D33FD54}" type="pres">
      <dgm:prSet presAssocID="{F9E6E0E4-778D-4D48-84FD-24F6DEE40090}" presName="rootConnector" presStyleLbl="node3" presStyleIdx="0" presStyleCnt="0"/>
      <dgm:spPr/>
    </dgm:pt>
    <dgm:pt modelId="{CBDCCC72-31DB-4CD5-9E04-6E41785329FE}" type="pres">
      <dgm:prSet presAssocID="{F9E6E0E4-778D-4D48-84FD-24F6DEE40090}" presName="hierChild4" presStyleCnt="0"/>
      <dgm:spPr/>
    </dgm:pt>
    <dgm:pt modelId="{08655B28-9C78-4949-A8EF-A9C2944432C5}" type="pres">
      <dgm:prSet presAssocID="{F9E6E0E4-778D-4D48-84FD-24F6DEE40090}" presName="hierChild5" presStyleCnt="0"/>
      <dgm:spPr/>
    </dgm:pt>
    <dgm:pt modelId="{AADE0534-429C-4439-9410-B49003475F25}" type="pres">
      <dgm:prSet presAssocID="{8DD2DAFC-D142-4CA1-A2B1-8878F5F304FD}" presName="Name37" presStyleLbl="parChTrans1D3" presStyleIdx="4" presStyleCnt="7"/>
      <dgm:spPr/>
    </dgm:pt>
    <dgm:pt modelId="{6AE3C828-D7D0-4946-BDB2-615E45A6E80C}" type="pres">
      <dgm:prSet presAssocID="{F78B82C7-25B8-4A50-BD4E-0BA50B147E3B}" presName="hierRoot2" presStyleCnt="0">
        <dgm:presLayoutVars>
          <dgm:hierBranch val="init"/>
        </dgm:presLayoutVars>
      </dgm:prSet>
      <dgm:spPr/>
    </dgm:pt>
    <dgm:pt modelId="{47D6E275-2B63-4B14-9223-6366C56133BC}" type="pres">
      <dgm:prSet presAssocID="{F78B82C7-25B8-4A50-BD4E-0BA50B147E3B}" presName="rootComposite" presStyleCnt="0"/>
      <dgm:spPr/>
    </dgm:pt>
    <dgm:pt modelId="{BDD606C2-8140-49F0-8D30-CEB57C621727}" type="pres">
      <dgm:prSet presAssocID="{F78B82C7-25B8-4A50-BD4E-0BA50B147E3B}" presName="rootText" presStyleLbl="node1" presStyleIdx="6" presStyleCnt="9">
        <dgm:presLayoutVars>
          <dgm:chMax/>
          <dgm:chPref val="3"/>
        </dgm:presLayoutVars>
      </dgm:prSet>
      <dgm:spPr/>
    </dgm:pt>
    <dgm:pt modelId="{9343306C-3288-496B-A07E-364E658595C8}" type="pres">
      <dgm:prSet presAssocID="{F78B82C7-25B8-4A50-BD4E-0BA50B147E3B}" presName="titleText2" presStyleLbl="fgAcc1" presStyleIdx="6" presStyleCnt="9">
        <dgm:presLayoutVars>
          <dgm:chMax val="0"/>
          <dgm:chPref val="0"/>
        </dgm:presLayoutVars>
      </dgm:prSet>
      <dgm:spPr/>
    </dgm:pt>
    <dgm:pt modelId="{471B4CB5-19ED-47F6-8DC4-90DD40C1A847}" type="pres">
      <dgm:prSet presAssocID="{F78B82C7-25B8-4A50-BD4E-0BA50B147E3B}" presName="rootConnector" presStyleLbl="node3" presStyleIdx="0" presStyleCnt="0"/>
      <dgm:spPr/>
    </dgm:pt>
    <dgm:pt modelId="{B5A2A155-8750-4E69-93CA-9E4D33D22A94}" type="pres">
      <dgm:prSet presAssocID="{F78B82C7-25B8-4A50-BD4E-0BA50B147E3B}" presName="hierChild4" presStyleCnt="0"/>
      <dgm:spPr/>
    </dgm:pt>
    <dgm:pt modelId="{AFF8066E-5A3D-4EB1-BDF3-99ADFD313394}" type="pres">
      <dgm:prSet presAssocID="{F78B82C7-25B8-4A50-BD4E-0BA50B147E3B}" presName="hierChild5" presStyleCnt="0"/>
      <dgm:spPr/>
    </dgm:pt>
    <dgm:pt modelId="{990CA0E3-5F91-4F75-8662-31D0FA3C3819}" type="pres">
      <dgm:prSet presAssocID="{FF53C9A4-2086-47C5-BE14-A670BADFD9DD}" presName="Name37" presStyleLbl="parChTrans1D3" presStyleIdx="5" presStyleCnt="7"/>
      <dgm:spPr/>
    </dgm:pt>
    <dgm:pt modelId="{3F575FDD-59DB-435D-8966-C8F52E2539DE}" type="pres">
      <dgm:prSet presAssocID="{D15D722D-E5AB-49F7-A272-19B1E99E86BD}" presName="hierRoot2" presStyleCnt="0">
        <dgm:presLayoutVars>
          <dgm:hierBranch val="init"/>
        </dgm:presLayoutVars>
      </dgm:prSet>
      <dgm:spPr/>
    </dgm:pt>
    <dgm:pt modelId="{A1172974-517E-4D7F-AB1F-17853402FF93}" type="pres">
      <dgm:prSet presAssocID="{D15D722D-E5AB-49F7-A272-19B1E99E86BD}" presName="rootComposite" presStyleCnt="0"/>
      <dgm:spPr/>
    </dgm:pt>
    <dgm:pt modelId="{F4C4CDC7-B18C-4DAB-BF0E-D6349BFB3B71}" type="pres">
      <dgm:prSet presAssocID="{D15D722D-E5AB-49F7-A272-19B1E99E86BD}" presName="rootText" presStyleLbl="node1" presStyleIdx="7" presStyleCnt="9">
        <dgm:presLayoutVars>
          <dgm:chMax/>
          <dgm:chPref val="3"/>
        </dgm:presLayoutVars>
      </dgm:prSet>
      <dgm:spPr/>
    </dgm:pt>
    <dgm:pt modelId="{D6BCA88F-2E67-40AE-8C83-636445E4BD32}" type="pres">
      <dgm:prSet presAssocID="{D15D722D-E5AB-49F7-A272-19B1E99E86BD}" presName="titleText2" presStyleLbl="fgAcc1" presStyleIdx="7" presStyleCnt="9">
        <dgm:presLayoutVars>
          <dgm:chMax val="0"/>
          <dgm:chPref val="0"/>
        </dgm:presLayoutVars>
      </dgm:prSet>
      <dgm:spPr/>
    </dgm:pt>
    <dgm:pt modelId="{34322294-FE97-45FC-A1D7-8F3A71E225A0}" type="pres">
      <dgm:prSet presAssocID="{D15D722D-E5AB-49F7-A272-19B1E99E86BD}" presName="rootConnector" presStyleLbl="node3" presStyleIdx="0" presStyleCnt="0"/>
      <dgm:spPr/>
    </dgm:pt>
    <dgm:pt modelId="{7E6BC255-FCEA-45FF-953F-53224C76E908}" type="pres">
      <dgm:prSet presAssocID="{D15D722D-E5AB-49F7-A272-19B1E99E86BD}" presName="hierChild4" presStyleCnt="0"/>
      <dgm:spPr/>
    </dgm:pt>
    <dgm:pt modelId="{9FD970ED-1560-4ADE-AFA5-6400114C0117}" type="pres">
      <dgm:prSet presAssocID="{D15D722D-E5AB-49F7-A272-19B1E99E86BD}" presName="hierChild5" presStyleCnt="0"/>
      <dgm:spPr/>
    </dgm:pt>
    <dgm:pt modelId="{F1583959-AF60-4D50-888F-46BEC9689C02}" type="pres">
      <dgm:prSet presAssocID="{A33D6159-9194-40A7-A274-870FC096B05A}" presName="Name37" presStyleLbl="parChTrans1D3" presStyleIdx="6" presStyleCnt="7"/>
      <dgm:spPr/>
    </dgm:pt>
    <dgm:pt modelId="{59FDD747-9AB4-4217-8BD9-F45D50395272}" type="pres">
      <dgm:prSet presAssocID="{718CB7D0-9C71-4C91-9E25-236E4504208C}" presName="hierRoot2" presStyleCnt="0">
        <dgm:presLayoutVars>
          <dgm:hierBranch val="init"/>
        </dgm:presLayoutVars>
      </dgm:prSet>
      <dgm:spPr/>
    </dgm:pt>
    <dgm:pt modelId="{B8F11E69-70C0-4CA2-93BF-754ADB92AB68}" type="pres">
      <dgm:prSet presAssocID="{718CB7D0-9C71-4C91-9E25-236E4504208C}" presName="rootComposite" presStyleCnt="0"/>
      <dgm:spPr/>
    </dgm:pt>
    <dgm:pt modelId="{A17636B4-891B-495E-BDF3-352ED567C764}" type="pres">
      <dgm:prSet presAssocID="{718CB7D0-9C71-4C91-9E25-236E4504208C}" presName="rootText" presStyleLbl="node1" presStyleIdx="8" presStyleCnt="9">
        <dgm:presLayoutVars>
          <dgm:chMax/>
          <dgm:chPref val="3"/>
        </dgm:presLayoutVars>
      </dgm:prSet>
      <dgm:spPr/>
    </dgm:pt>
    <dgm:pt modelId="{E5D9754E-BF30-404D-8205-9AC4C5D334DD}" type="pres">
      <dgm:prSet presAssocID="{718CB7D0-9C71-4C91-9E25-236E4504208C}" presName="titleText2" presStyleLbl="fgAcc1" presStyleIdx="8" presStyleCnt="9">
        <dgm:presLayoutVars>
          <dgm:chMax val="0"/>
          <dgm:chPref val="0"/>
        </dgm:presLayoutVars>
      </dgm:prSet>
      <dgm:spPr/>
    </dgm:pt>
    <dgm:pt modelId="{99E851E4-D125-46E8-BD15-6C8269B7AB27}" type="pres">
      <dgm:prSet presAssocID="{718CB7D0-9C71-4C91-9E25-236E4504208C}" presName="rootConnector" presStyleLbl="node3" presStyleIdx="0" presStyleCnt="0"/>
      <dgm:spPr/>
    </dgm:pt>
    <dgm:pt modelId="{58D74CAA-9308-43C7-A327-7CC95355643B}" type="pres">
      <dgm:prSet presAssocID="{718CB7D0-9C71-4C91-9E25-236E4504208C}" presName="hierChild4" presStyleCnt="0"/>
      <dgm:spPr/>
    </dgm:pt>
    <dgm:pt modelId="{6C491F45-C792-465B-B5D7-260383F36A65}" type="pres">
      <dgm:prSet presAssocID="{718CB7D0-9C71-4C91-9E25-236E4504208C}" presName="hierChild5" presStyleCnt="0"/>
      <dgm:spPr/>
    </dgm:pt>
    <dgm:pt modelId="{3942F7CA-9748-499C-8790-373BB822EFEE}" type="pres">
      <dgm:prSet presAssocID="{E5F356B2-0616-43C2-B28F-BC1C7B545A25}" presName="hierChild5" presStyleCnt="0"/>
      <dgm:spPr/>
    </dgm:pt>
    <dgm:pt modelId="{468BC185-9FA4-492F-9476-C2CC481B31F1}" type="pres">
      <dgm:prSet presAssocID="{A409D5F7-96D8-4B7E-856A-43B3D5A27951}" presName="hierChild3" presStyleCnt="0"/>
      <dgm:spPr/>
    </dgm:pt>
    <dgm:pt modelId="{472C4D1A-E20D-407A-940C-D7D71AE03669}" type="pres">
      <dgm:prSet presAssocID="{5A8F1A47-5503-4C62-9E8D-0D4388301DE6}" presName="Name96" presStyleLbl="parChTrans1D2" presStyleIdx="2" presStyleCnt="4"/>
      <dgm:spPr/>
    </dgm:pt>
    <dgm:pt modelId="{66E32583-2386-4FFD-8C40-74DF3E8DBB63}" type="pres">
      <dgm:prSet presAssocID="{52CC9AA6-B74F-42D3-B8D3-559397CA61CA}" presName="hierRoot3" presStyleCnt="0">
        <dgm:presLayoutVars>
          <dgm:hierBranch val="init"/>
        </dgm:presLayoutVars>
      </dgm:prSet>
      <dgm:spPr/>
    </dgm:pt>
    <dgm:pt modelId="{13C09FE7-1FAE-48D7-B248-3722F3BBCCC4}" type="pres">
      <dgm:prSet presAssocID="{52CC9AA6-B74F-42D3-B8D3-559397CA61CA}" presName="rootComposite3" presStyleCnt="0"/>
      <dgm:spPr/>
    </dgm:pt>
    <dgm:pt modelId="{D013936C-3856-4797-96A0-00D8D41E03E1}" type="pres">
      <dgm:prSet presAssocID="{52CC9AA6-B74F-42D3-B8D3-559397CA61CA}" presName="rootText3" presStyleLbl="asst1" presStyleIdx="0" presStyleCnt="2">
        <dgm:presLayoutVars>
          <dgm:chPref val="3"/>
        </dgm:presLayoutVars>
      </dgm:prSet>
      <dgm:spPr/>
      <dgm:t>
        <a:bodyPr/>
        <a:lstStyle/>
        <a:p>
          <a:endParaRPr lang="en-US"/>
        </a:p>
      </dgm:t>
    </dgm:pt>
    <dgm:pt modelId="{91363944-9E88-4AE7-A496-F34C0D19518C}" type="pres">
      <dgm:prSet presAssocID="{52CC9AA6-B74F-42D3-B8D3-559397CA61CA}" presName="titleText3" presStyleLbl="fgAcc2" presStyleIdx="0" presStyleCnt="2">
        <dgm:presLayoutVars>
          <dgm:chMax val="0"/>
          <dgm:chPref val="0"/>
        </dgm:presLayoutVars>
      </dgm:prSet>
      <dgm:spPr/>
    </dgm:pt>
    <dgm:pt modelId="{3CD411BF-FFBD-420B-B38D-68BF481C1EF3}" type="pres">
      <dgm:prSet presAssocID="{52CC9AA6-B74F-42D3-B8D3-559397CA61CA}" presName="rootConnector3" presStyleLbl="asst1" presStyleIdx="0" presStyleCnt="2"/>
      <dgm:spPr/>
    </dgm:pt>
    <dgm:pt modelId="{E347777F-DCAA-4B66-ABFB-02884A4F1811}" type="pres">
      <dgm:prSet presAssocID="{52CC9AA6-B74F-42D3-B8D3-559397CA61CA}" presName="hierChild6" presStyleCnt="0"/>
      <dgm:spPr/>
    </dgm:pt>
    <dgm:pt modelId="{1FC48A31-854A-49CB-AC6B-3D6E48DA1077}" type="pres">
      <dgm:prSet presAssocID="{52CC9AA6-B74F-42D3-B8D3-559397CA61CA}" presName="hierChild7" presStyleCnt="0"/>
      <dgm:spPr/>
    </dgm:pt>
    <dgm:pt modelId="{052E3DA8-BDBD-438B-B0DA-6665EAE79F2E}" type="pres">
      <dgm:prSet presAssocID="{6357CB85-E55B-4155-BFA1-52A23D1DD60E}" presName="Name96" presStyleLbl="parChTrans1D2" presStyleIdx="3" presStyleCnt="4"/>
      <dgm:spPr/>
    </dgm:pt>
    <dgm:pt modelId="{08ACEA78-9FA5-4A0C-940B-7A288DBC0DC7}" type="pres">
      <dgm:prSet presAssocID="{E3255EC0-A6B8-4EE5-AA6B-147F5ECA354C}" presName="hierRoot3" presStyleCnt="0">
        <dgm:presLayoutVars>
          <dgm:hierBranch val="init"/>
        </dgm:presLayoutVars>
      </dgm:prSet>
      <dgm:spPr/>
    </dgm:pt>
    <dgm:pt modelId="{73030447-AC1B-4976-BB82-7E81C0DFFAF8}" type="pres">
      <dgm:prSet presAssocID="{E3255EC0-A6B8-4EE5-AA6B-147F5ECA354C}" presName="rootComposite3" presStyleCnt="0"/>
      <dgm:spPr/>
    </dgm:pt>
    <dgm:pt modelId="{0DC96341-06CA-4189-B343-4E69BD833326}" type="pres">
      <dgm:prSet presAssocID="{E3255EC0-A6B8-4EE5-AA6B-147F5ECA354C}" presName="rootText3" presStyleLbl="asst1" presStyleIdx="1" presStyleCnt="2">
        <dgm:presLayoutVars>
          <dgm:chPref val="3"/>
        </dgm:presLayoutVars>
      </dgm:prSet>
      <dgm:spPr/>
    </dgm:pt>
    <dgm:pt modelId="{C90ABCFC-2BBD-40B9-A21A-965D9F23F76B}" type="pres">
      <dgm:prSet presAssocID="{E3255EC0-A6B8-4EE5-AA6B-147F5ECA354C}" presName="titleText3" presStyleLbl="fgAcc2" presStyleIdx="1" presStyleCnt="2">
        <dgm:presLayoutVars>
          <dgm:chMax val="0"/>
          <dgm:chPref val="0"/>
        </dgm:presLayoutVars>
      </dgm:prSet>
      <dgm:spPr/>
    </dgm:pt>
    <dgm:pt modelId="{2E859C22-D9DD-4EA2-9BC5-A3F7AEF59693}" type="pres">
      <dgm:prSet presAssocID="{E3255EC0-A6B8-4EE5-AA6B-147F5ECA354C}" presName="rootConnector3" presStyleLbl="asst1" presStyleIdx="1" presStyleCnt="2"/>
      <dgm:spPr/>
    </dgm:pt>
    <dgm:pt modelId="{48BFCD4C-DE31-42C5-875F-03AC3A10E5B3}" type="pres">
      <dgm:prSet presAssocID="{E3255EC0-A6B8-4EE5-AA6B-147F5ECA354C}" presName="hierChild6" presStyleCnt="0"/>
      <dgm:spPr/>
    </dgm:pt>
    <dgm:pt modelId="{2EA64B8D-4C88-4AC4-8B4A-0C7A579E8903}" type="pres">
      <dgm:prSet presAssocID="{E3255EC0-A6B8-4EE5-AA6B-147F5ECA354C}" presName="hierChild7" presStyleCnt="0"/>
      <dgm:spPr/>
    </dgm:pt>
  </dgm:ptLst>
  <dgm:cxnLst>
    <dgm:cxn modelId="{8072AD2B-09DA-4DE5-B772-BD1F5E3A8FBE}" type="presOf" srcId="{52CC9AA6-B74F-42D3-B8D3-559397CA61CA}" destId="{D013936C-3856-4797-96A0-00D8D41E03E1}" srcOrd="0" destOrd="0" presId="urn:microsoft.com/office/officeart/2008/layout/NameandTitleOrganizationalChart"/>
    <dgm:cxn modelId="{7D416B9F-CAC2-4C0C-A8F7-DB2353D1F29A}" type="presOf" srcId="{F1E220AD-8F69-4481-8FF5-CBC220DBFB46}" destId="{4D3D1B2B-D630-4A73-9835-33D264067795}" srcOrd="0" destOrd="0" presId="urn:microsoft.com/office/officeart/2008/layout/NameandTitleOrganizationalChart"/>
    <dgm:cxn modelId="{4BC714BA-CDE3-4A95-AC04-B068113FE48F}" type="presOf" srcId="{6357CB85-E55B-4155-BFA1-52A23D1DD60E}" destId="{052E3DA8-BDBD-438B-B0DA-6665EAE79F2E}" srcOrd="0" destOrd="0" presId="urn:microsoft.com/office/officeart/2008/layout/NameandTitleOrganizationalChart"/>
    <dgm:cxn modelId="{6504A755-BB9E-4066-818A-C3924DE63785}" type="presOf" srcId="{6124A730-34CB-4AA5-8738-031E55E1E168}" destId="{E3A1C93B-FB94-4E8F-B205-5522F5A7E615}" srcOrd="0" destOrd="0" presId="urn:microsoft.com/office/officeart/2008/layout/NameandTitleOrganizationalChart"/>
    <dgm:cxn modelId="{EE9F8BA1-1396-42DE-8E8C-2FAA8583218A}" type="presOf" srcId="{52CD0955-382C-4351-8E46-C66EDCA8F116}" destId="{D6BCA88F-2E67-40AE-8C83-636445E4BD32}" srcOrd="0" destOrd="0" presId="urn:microsoft.com/office/officeart/2008/layout/NameandTitleOrganizationalChart"/>
    <dgm:cxn modelId="{85FCD66E-EDD8-4C39-9EBF-120AF374A06E}" srcId="{E5F356B2-0616-43C2-B28F-BC1C7B545A25}" destId="{F78B82C7-25B8-4A50-BD4E-0BA50B147E3B}" srcOrd="1" destOrd="0" parTransId="{8DD2DAFC-D142-4CA1-A2B1-8878F5F304FD}" sibTransId="{26F8F6B3-1559-4259-A94F-C8DF6145DB1A}"/>
    <dgm:cxn modelId="{B2ECF0CE-5B98-4CEE-9582-D4823D855A21}" type="presOf" srcId="{8A505219-D2FF-4E8E-B999-32D5E95576E4}" destId="{F215A33D-11D3-4F7B-97D2-A95AACACE186}" srcOrd="0" destOrd="0" presId="urn:microsoft.com/office/officeart/2008/layout/NameandTitleOrganizationalChart"/>
    <dgm:cxn modelId="{67939487-DCA5-4526-9CA5-81D2FD11E489}" type="presOf" srcId="{8DD2DAFC-D142-4CA1-A2B1-8878F5F304FD}" destId="{AADE0534-429C-4439-9410-B49003475F25}" srcOrd="0" destOrd="0" presId="urn:microsoft.com/office/officeart/2008/layout/NameandTitleOrganizationalChart"/>
    <dgm:cxn modelId="{B42E7BB3-5ABD-4472-9216-EBD4D2E07F14}" type="presOf" srcId="{D15D722D-E5AB-49F7-A272-19B1E99E86BD}" destId="{F4C4CDC7-B18C-4DAB-BF0E-D6349BFB3B71}" srcOrd="0" destOrd="0" presId="urn:microsoft.com/office/officeart/2008/layout/NameandTitleOrganizationalChart"/>
    <dgm:cxn modelId="{A51266D1-8CB4-4AEB-83C1-7BADEE05F8AC}" type="presOf" srcId="{D4A4667B-9A34-4663-98E4-6147E0DD0DA0}" destId="{25CE12DC-F6D5-4DE1-A3A4-E28F35E7EF8D}" srcOrd="0" destOrd="0" presId="urn:microsoft.com/office/officeart/2008/layout/NameandTitleOrganizationalChart"/>
    <dgm:cxn modelId="{558B7507-8618-4E8B-9891-E0D75819A8CA}" type="presOf" srcId="{A409D5F7-96D8-4B7E-856A-43B3D5A27951}" destId="{A50BC3AD-F60F-47A5-914E-74EAF10FD00A}" srcOrd="1" destOrd="0" presId="urn:microsoft.com/office/officeart/2008/layout/NameandTitleOrganizationalChart"/>
    <dgm:cxn modelId="{2AE29425-81BE-464C-BE38-5EEEEFCC748C}" type="presOf" srcId="{6CCA07F8-BD0A-49D3-A3FF-8DEE2CF29C77}" destId="{DECBB338-13DA-4600-A797-6FCECC42ED8D}" srcOrd="0" destOrd="0" presId="urn:microsoft.com/office/officeart/2008/layout/NameandTitleOrganizationalChart"/>
    <dgm:cxn modelId="{1EFF3EF7-63E0-4C85-9E37-A07953D71C0D}" type="presOf" srcId="{F9E6E0E4-778D-4D48-84FD-24F6DEE40090}" destId="{D9EFCE16-63DB-4C3E-850D-B06B0D33FD54}" srcOrd="1" destOrd="0" presId="urn:microsoft.com/office/officeart/2008/layout/NameandTitleOrganizationalChart"/>
    <dgm:cxn modelId="{4A3E6606-08B1-48B5-9FBB-6F16032D0F9B}" type="presOf" srcId="{54570E2A-F787-4A9B-8A58-2FD177480892}" destId="{E8E28515-B235-4F29-89AB-72AFD524B61F}" srcOrd="0" destOrd="0" presId="urn:microsoft.com/office/officeart/2008/layout/NameandTitleOrganizationalChart"/>
    <dgm:cxn modelId="{6FB59B5E-59A1-4069-8CD4-17BE4BE20415}" type="presOf" srcId="{F9E6E0E4-778D-4D48-84FD-24F6DEE40090}" destId="{C03020CF-3F1F-4F16-9396-9BA4871BDB45}" srcOrd="0" destOrd="0" presId="urn:microsoft.com/office/officeart/2008/layout/NameandTitleOrganizationalChart"/>
    <dgm:cxn modelId="{57C448FD-AF13-4FCA-B1E0-04E2FE40D839}" type="presOf" srcId="{B333BD72-4F86-46EE-967D-3AD62A46CAF5}" destId="{E5D9754E-BF30-404D-8205-9AC4C5D334DD}" srcOrd="0" destOrd="0" presId="urn:microsoft.com/office/officeart/2008/layout/NameandTitleOrganizationalChart"/>
    <dgm:cxn modelId="{0D13D09D-9230-46E5-995A-FBFFB4F26601}" type="presOf" srcId="{4745A55C-0F37-4DA2-B17D-1B3F8EA9054A}" destId="{C90ABCFC-2BBD-40B9-A21A-965D9F23F76B}" srcOrd="0" destOrd="0" presId="urn:microsoft.com/office/officeart/2008/layout/NameandTitleOrganizationalChart"/>
    <dgm:cxn modelId="{5DFB4605-7920-4882-A95B-2B3DFEB23A19}" type="presOf" srcId="{40B07D41-F669-47B0-98F2-6719A8AE478C}" destId="{702294F0-D9BC-4EC5-9601-DD3D00B1BB87}" srcOrd="0" destOrd="0" presId="urn:microsoft.com/office/officeart/2008/layout/NameandTitleOrganizationalChart"/>
    <dgm:cxn modelId="{46E5BE2F-62F5-4955-A3C0-5DB64483326A}" type="presOf" srcId="{26F8F6B3-1559-4259-A94F-C8DF6145DB1A}" destId="{9343306C-3288-496B-A07E-364E658595C8}" srcOrd="0" destOrd="0" presId="urn:microsoft.com/office/officeart/2008/layout/NameandTitleOrganizationalChart"/>
    <dgm:cxn modelId="{7E8A1893-B509-4813-ADFA-C872D47AD3EF}" srcId="{6CCA07F8-BD0A-49D3-A3FF-8DEE2CF29C77}" destId="{A66A08C3-9753-47C8-8555-A38267C9BA36}" srcOrd="0" destOrd="0" parTransId="{6124A730-34CB-4AA5-8738-031E55E1E168}" sibTransId="{F1E220AD-8F69-4481-8FF5-CBC220DBFB46}"/>
    <dgm:cxn modelId="{17A39BD5-FDAE-4D3E-8B35-EC7644D4180C}" type="presOf" srcId="{DD718F49-1F7E-4387-88EF-4E82CB99947F}" destId="{874468D5-EAAD-4B0F-9A99-613533BE0860}" srcOrd="0" destOrd="0" presId="urn:microsoft.com/office/officeart/2008/layout/NameandTitleOrganizationalChart"/>
    <dgm:cxn modelId="{35852B67-73A6-4779-99FB-480298FD8955}" srcId="{6CCA07F8-BD0A-49D3-A3FF-8DEE2CF29C77}" destId="{D4A4667B-9A34-4663-98E4-6147E0DD0DA0}" srcOrd="2" destOrd="0" parTransId="{3C0170CB-9C6C-4633-8EA9-B35339F3465A}" sibTransId="{4C3335FE-1F55-4A68-8247-2973FBA7B14B}"/>
    <dgm:cxn modelId="{44D5500B-4886-4C9C-8202-ADFBB7A249E5}" type="presOf" srcId="{50D513C1-7058-4B09-90CD-2B4EBEBF060F}" destId="{5B09E772-7F5E-43B6-AD6F-4B3581D09CA0}" srcOrd="0" destOrd="0" presId="urn:microsoft.com/office/officeart/2008/layout/NameandTitleOrganizationalChart"/>
    <dgm:cxn modelId="{E6B881A6-B438-4481-B031-E84B2F6EF2E6}" srcId="{E5F356B2-0616-43C2-B28F-BC1C7B545A25}" destId="{F9E6E0E4-778D-4D48-84FD-24F6DEE40090}" srcOrd="0" destOrd="0" parTransId="{30C9586B-8EBA-4502-A140-8EA613D874D7}" sibTransId="{79575239-D035-4A60-BA24-351EC488F520}"/>
    <dgm:cxn modelId="{FEAEC402-2C88-4336-BF5D-5B5A6E489CA2}" type="presOf" srcId="{FF53C9A4-2086-47C5-BE14-A670BADFD9DD}" destId="{990CA0E3-5F91-4F75-8662-31D0FA3C3819}" srcOrd="0" destOrd="0" presId="urn:microsoft.com/office/officeart/2008/layout/NameandTitleOrganizationalChart"/>
    <dgm:cxn modelId="{63E0C8C5-4D37-44FD-9804-6B6D7B2AEA44}" type="presOf" srcId="{89A9AFEC-76BC-4C44-9155-B11A80D540B8}" destId="{AC339346-96AE-475B-9D9B-0C0B2953DF9F}" srcOrd="0" destOrd="0" presId="urn:microsoft.com/office/officeart/2008/layout/NameandTitleOrganizationalChart"/>
    <dgm:cxn modelId="{1B9C93AD-F1AE-4D3B-9CB6-98F8E66768B9}" type="presOf" srcId="{F78B82C7-25B8-4A50-BD4E-0BA50B147E3B}" destId="{471B4CB5-19ED-47F6-8DC4-90DD40C1A847}" srcOrd="1" destOrd="0" presId="urn:microsoft.com/office/officeart/2008/layout/NameandTitleOrganizationalChart"/>
    <dgm:cxn modelId="{0C8E4956-E6AE-4F1B-898F-E81587FF45AD}" type="presOf" srcId="{6CCA07F8-BD0A-49D3-A3FF-8DEE2CF29C77}" destId="{698AC4B3-DD73-45B0-81AB-FBD74BE8D9B2}" srcOrd="1" destOrd="0" presId="urn:microsoft.com/office/officeart/2008/layout/NameandTitleOrganizationalChart"/>
    <dgm:cxn modelId="{F675F7EB-C9D3-470A-940F-48ED8C4D4B36}" type="presOf" srcId="{3C0170CB-9C6C-4633-8EA9-B35339F3465A}" destId="{68B9733A-4EA1-4359-A31C-5A2CD6E5154E}" srcOrd="0" destOrd="0" presId="urn:microsoft.com/office/officeart/2008/layout/NameandTitleOrganizationalChart"/>
    <dgm:cxn modelId="{2B673434-DD2C-4089-8400-E6FC4905BEF0}" type="presOf" srcId="{0FBC7A41-6898-469D-ABF8-78D8B4C2B86E}" destId="{986D813A-5A2E-4F9A-A842-9754DFF52C72}" srcOrd="0" destOrd="0" presId="urn:microsoft.com/office/officeart/2008/layout/NameandTitleOrganizationalChart"/>
    <dgm:cxn modelId="{A7551776-0CB6-4BC2-B7AE-3BB8D5D21E37}" srcId="{A409D5F7-96D8-4B7E-856A-43B3D5A27951}" destId="{E3255EC0-A6B8-4EE5-AA6B-147F5ECA354C}" srcOrd="1" destOrd="0" parTransId="{6357CB85-E55B-4155-BFA1-52A23D1DD60E}" sibTransId="{4745A55C-0F37-4DA2-B17D-1B3F8EA9054A}"/>
    <dgm:cxn modelId="{DBE91C24-7BAA-42B5-B860-66738BF0D32B}" type="presOf" srcId="{AB68A86E-6F3E-4D5E-B9FE-72B68FC8FDA0}" destId="{468717E4-99AC-4D3E-9D45-9018038D7964}" srcOrd="0" destOrd="0" presId="urn:microsoft.com/office/officeart/2008/layout/NameandTitleOrganizationalChart"/>
    <dgm:cxn modelId="{E25B8A3B-12A7-41C7-B713-420B8A10AD46}" type="presOf" srcId="{52CC9AA6-B74F-42D3-B8D3-559397CA61CA}" destId="{3CD411BF-FFBD-420B-B38D-68BF481C1EF3}" srcOrd="1" destOrd="0" presId="urn:microsoft.com/office/officeart/2008/layout/NameandTitleOrganizationalChart"/>
    <dgm:cxn modelId="{98F588B9-F70E-41ED-A0A5-704888313C42}" type="presOf" srcId="{718CB7D0-9C71-4C91-9E25-236E4504208C}" destId="{A17636B4-891B-495E-BDF3-352ED567C764}" srcOrd="0" destOrd="0" presId="urn:microsoft.com/office/officeart/2008/layout/NameandTitleOrganizationalChart"/>
    <dgm:cxn modelId="{71CDAAF6-E0C7-4765-9AE7-7BD1E21B9EDC}" type="presOf" srcId="{E3255EC0-A6B8-4EE5-AA6B-147F5ECA354C}" destId="{0DC96341-06CA-4189-B343-4E69BD833326}" srcOrd="0" destOrd="0" presId="urn:microsoft.com/office/officeart/2008/layout/NameandTitleOrganizationalChart"/>
    <dgm:cxn modelId="{00A41F1D-4869-4905-82C5-EDC3D0FEB051}" type="presOf" srcId="{E5F356B2-0616-43C2-B28F-BC1C7B545A25}" destId="{4869CCC7-6FEC-4FD6-87D1-22A584218E0A}" srcOrd="1" destOrd="0" presId="urn:microsoft.com/office/officeart/2008/layout/NameandTitleOrganizationalChart"/>
    <dgm:cxn modelId="{80E33C99-1C1D-45BC-BD61-6D6112A7CFCC}" type="presOf" srcId="{A66A08C3-9753-47C8-8555-A38267C9BA36}" destId="{1776E3E9-A8E9-4A3B-8A47-A9D8BC597B0F}" srcOrd="0" destOrd="0" presId="urn:microsoft.com/office/officeart/2008/layout/NameandTitleOrganizationalChart"/>
    <dgm:cxn modelId="{F34901D0-7B0E-4CEF-A553-1AAB7B538A24}" srcId="{A409D5F7-96D8-4B7E-856A-43B3D5A27951}" destId="{52CC9AA6-B74F-42D3-B8D3-559397CA61CA}" srcOrd="0" destOrd="0" parTransId="{5A8F1A47-5503-4C62-9E8D-0D4388301DE6}" sibTransId="{0B498EFC-CD4D-4454-AEAC-5E9FFBB71F04}"/>
    <dgm:cxn modelId="{E65A4BD7-03ED-46F7-A67C-E90AD56A5A7F}" type="presOf" srcId="{30C9586B-8EBA-4502-A140-8EA613D874D7}" destId="{8BE62C56-C84E-45E1-9336-65020DC702A3}" srcOrd="0" destOrd="0" presId="urn:microsoft.com/office/officeart/2008/layout/NameandTitleOrganizationalChart"/>
    <dgm:cxn modelId="{EB944E7B-5AEF-4900-A1D1-D85C57FB52FF}" srcId="{6CCA07F8-BD0A-49D3-A3FF-8DEE2CF29C77}" destId="{54570E2A-F787-4A9B-8A58-2FD177480892}" srcOrd="1" destOrd="0" parTransId="{0FBC7A41-6898-469D-ABF8-78D8B4C2B86E}" sibTransId="{F61DA26B-7349-4499-8F22-2C682C4B7F61}"/>
    <dgm:cxn modelId="{28943CD5-ABD4-4D20-AF37-A4C79459E69B}" type="presOf" srcId="{A33D6159-9194-40A7-A274-870FC096B05A}" destId="{F1583959-AF60-4D50-888F-46BEC9689C02}" srcOrd="0" destOrd="0" presId="urn:microsoft.com/office/officeart/2008/layout/NameandTitleOrganizationalChart"/>
    <dgm:cxn modelId="{41255494-8252-49FE-B7F1-0E9F9B79FFE4}" type="presOf" srcId="{79575239-D035-4A60-BA24-351EC488F520}" destId="{A67803AC-59CD-475E-B463-106BE8FD292A}" srcOrd="0" destOrd="0" presId="urn:microsoft.com/office/officeart/2008/layout/NameandTitleOrganizationalChart"/>
    <dgm:cxn modelId="{969CC5C0-28CA-4766-8428-594EDAA06190}" srcId="{A409D5F7-96D8-4B7E-856A-43B3D5A27951}" destId="{6CCA07F8-BD0A-49D3-A3FF-8DEE2CF29C77}" srcOrd="2" destOrd="0" parTransId="{DD718F49-1F7E-4387-88EF-4E82CB99947F}" sibTransId="{AB68A86E-6F3E-4D5E-B9FE-72B68FC8FDA0}"/>
    <dgm:cxn modelId="{AFDEBA59-70B5-4BF8-ADB1-88F72989433C}" srcId="{A409D5F7-96D8-4B7E-856A-43B3D5A27951}" destId="{E5F356B2-0616-43C2-B28F-BC1C7B545A25}" srcOrd="3" destOrd="0" parTransId="{89A9AFEC-76BC-4C44-9155-B11A80D540B8}" sibTransId="{40B07D41-F669-47B0-98F2-6719A8AE478C}"/>
    <dgm:cxn modelId="{A676A688-314F-4F80-8330-F9C908ED1D74}" type="presOf" srcId="{F78B82C7-25B8-4A50-BD4E-0BA50B147E3B}" destId="{BDD606C2-8140-49F0-8D30-CEB57C621727}" srcOrd="0" destOrd="0" presId="urn:microsoft.com/office/officeart/2008/layout/NameandTitleOrganizationalChart"/>
    <dgm:cxn modelId="{7A6E82A1-6273-4406-927D-6009F3031503}" type="presOf" srcId="{5A8F1A47-5503-4C62-9E8D-0D4388301DE6}" destId="{472C4D1A-E20D-407A-940C-D7D71AE03669}" srcOrd="0" destOrd="0" presId="urn:microsoft.com/office/officeart/2008/layout/NameandTitleOrganizationalChart"/>
    <dgm:cxn modelId="{F03D46CB-42E6-49E2-BDEF-5303B13E24D0}" type="presOf" srcId="{E3255EC0-A6B8-4EE5-AA6B-147F5ECA354C}" destId="{2E859C22-D9DD-4EA2-9BC5-A3F7AEF59693}" srcOrd="1" destOrd="0" presId="urn:microsoft.com/office/officeart/2008/layout/NameandTitleOrganizationalChart"/>
    <dgm:cxn modelId="{8D585B19-49B0-4DB1-9CFE-F0577002A75C}" type="presOf" srcId="{E5F356B2-0616-43C2-B28F-BC1C7B545A25}" destId="{EB5C627F-E184-4755-85B0-C9BD079AF194}" srcOrd="0" destOrd="0" presId="urn:microsoft.com/office/officeart/2008/layout/NameandTitleOrganizationalChart"/>
    <dgm:cxn modelId="{1423D54A-EA7C-422C-A5B0-92A6348DD6E6}" type="presOf" srcId="{D4A4667B-9A34-4663-98E4-6147E0DD0DA0}" destId="{A29F78A9-87EF-4770-B305-B2DF59D9B9A1}" srcOrd="1" destOrd="0" presId="urn:microsoft.com/office/officeart/2008/layout/NameandTitleOrganizationalChart"/>
    <dgm:cxn modelId="{74447311-9A98-45B5-9CE0-031F6158A2A0}" type="presOf" srcId="{54570E2A-F787-4A9B-8A58-2FD177480892}" destId="{C2DAE6A4-65F1-4351-BCEF-1B168727B27F}" srcOrd="1" destOrd="0" presId="urn:microsoft.com/office/officeart/2008/layout/NameandTitleOrganizationalChart"/>
    <dgm:cxn modelId="{7ECB4362-44DC-4852-829A-3EE879C7DAD0}" type="presOf" srcId="{A409D5F7-96D8-4B7E-856A-43B3D5A27951}" destId="{1FD17D9F-B4A3-4938-B455-3895CEBEA589}" srcOrd="0" destOrd="0" presId="urn:microsoft.com/office/officeart/2008/layout/NameandTitleOrganizationalChart"/>
    <dgm:cxn modelId="{5F9B70CF-5ED7-430C-9702-21AEE0EAA239}" type="presOf" srcId="{F61DA26B-7349-4499-8F22-2C682C4B7F61}" destId="{BA1C4EB4-11F4-47CB-8F3B-B05023712D57}" srcOrd="0" destOrd="0" presId="urn:microsoft.com/office/officeart/2008/layout/NameandTitleOrganizationalChart"/>
    <dgm:cxn modelId="{6AD28FF3-E861-403B-8FA2-78FCB595D371}" srcId="{8A505219-D2FF-4E8E-B999-32D5E95576E4}" destId="{A409D5F7-96D8-4B7E-856A-43B3D5A27951}" srcOrd="0" destOrd="0" parTransId="{EB472F90-775B-4ADB-A287-2698B44EE0BE}" sibTransId="{50D513C1-7058-4B09-90CD-2B4EBEBF060F}"/>
    <dgm:cxn modelId="{68C82098-2993-4357-B79C-367C7E707FF0}" type="presOf" srcId="{D15D722D-E5AB-49F7-A272-19B1E99E86BD}" destId="{34322294-FE97-45FC-A1D7-8F3A71E225A0}" srcOrd="1" destOrd="0" presId="urn:microsoft.com/office/officeart/2008/layout/NameandTitleOrganizationalChart"/>
    <dgm:cxn modelId="{D2F78EA5-6BF8-40D7-9F09-873CF8FE976D}" type="presOf" srcId="{0B498EFC-CD4D-4454-AEAC-5E9FFBB71F04}" destId="{91363944-9E88-4AE7-A496-F34C0D19518C}" srcOrd="0" destOrd="0" presId="urn:microsoft.com/office/officeart/2008/layout/NameandTitleOrganizationalChart"/>
    <dgm:cxn modelId="{5DA88F33-2A69-4D8C-8E88-D37C2202AA98}" type="presOf" srcId="{A66A08C3-9753-47C8-8555-A38267C9BA36}" destId="{646F62EC-B152-4D4D-9984-607BADD5367B}" srcOrd="1" destOrd="0" presId="urn:microsoft.com/office/officeart/2008/layout/NameandTitleOrganizationalChart"/>
    <dgm:cxn modelId="{843DC4D8-D23A-44E5-9C45-DCA8374F7F52}" type="presOf" srcId="{718CB7D0-9C71-4C91-9E25-236E4504208C}" destId="{99E851E4-D125-46E8-BD15-6C8269B7AB27}" srcOrd="1" destOrd="0" presId="urn:microsoft.com/office/officeart/2008/layout/NameandTitleOrganizationalChart"/>
    <dgm:cxn modelId="{7A4DC293-2333-4CEC-9E76-E117BB2F8D07}" srcId="{E5F356B2-0616-43C2-B28F-BC1C7B545A25}" destId="{718CB7D0-9C71-4C91-9E25-236E4504208C}" srcOrd="3" destOrd="0" parTransId="{A33D6159-9194-40A7-A274-870FC096B05A}" sibTransId="{B333BD72-4F86-46EE-967D-3AD62A46CAF5}"/>
    <dgm:cxn modelId="{195E8FDA-E88B-41E0-B80B-6367060E5C64}" type="presOf" srcId="{4C3335FE-1F55-4A68-8247-2973FBA7B14B}" destId="{B7322883-4BCF-4A24-834E-3A172AC1CDDD}" srcOrd="0" destOrd="0" presId="urn:microsoft.com/office/officeart/2008/layout/NameandTitleOrganizationalChart"/>
    <dgm:cxn modelId="{195E0FCE-B12A-4B39-95A0-672961D3A85E}" srcId="{E5F356B2-0616-43C2-B28F-BC1C7B545A25}" destId="{D15D722D-E5AB-49F7-A272-19B1E99E86BD}" srcOrd="2" destOrd="0" parTransId="{FF53C9A4-2086-47C5-BE14-A670BADFD9DD}" sibTransId="{52CD0955-382C-4351-8E46-C66EDCA8F116}"/>
    <dgm:cxn modelId="{635A801B-2648-4C26-AE17-D3C7D3B85C58}" type="presParOf" srcId="{F215A33D-11D3-4F7B-97D2-A95AACACE186}" destId="{3C5D7BCC-81D6-4883-8C02-CD7C5C3D8415}" srcOrd="0" destOrd="0" presId="urn:microsoft.com/office/officeart/2008/layout/NameandTitleOrganizationalChart"/>
    <dgm:cxn modelId="{88B8DB62-50B1-4D5D-96D5-50BAED17F2EE}" type="presParOf" srcId="{3C5D7BCC-81D6-4883-8C02-CD7C5C3D8415}" destId="{89D47E59-6E41-4319-A9D8-C984E520D509}" srcOrd="0" destOrd="0" presId="urn:microsoft.com/office/officeart/2008/layout/NameandTitleOrganizationalChart"/>
    <dgm:cxn modelId="{E753ABD0-9050-429A-AB7F-CF14AB598A1C}" type="presParOf" srcId="{89D47E59-6E41-4319-A9D8-C984E520D509}" destId="{1FD17D9F-B4A3-4938-B455-3895CEBEA589}" srcOrd="0" destOrd="0" presId="urn:microsoft.com/office/officeart/2008/layout/NameandTitleOrganizationalChart"/>
    <dgm:cxn modelId="{2BC46339-58CE-4ACD-B0FE-1B783954CDD9}" type="presParOf" srcId="{89D47E59-6E41-4319-A9D8-C984E520D509}" destId="{5B09E772-7F5E-43B6-AD6F-4B3581D09CA0}" srcOrd="1" destOrd="0" presId="urn:microsoft.com/office/officeart/2008/layout/NameandTitleOrganizationalChart"/>
    <dgm:cxn modelId="{B050C7AF-260B-4DC4-8EC0-3AF3ED1D5A53}" type="presParOf" srcId="{89D47E59-6E41-4319-A9D8-C984E520D509}" destId="{A50BC3AD-F60F-47A5-914E-74EAF10FD00A}" srcOrd="2" destOrd="0" presId="urn:microsoft.com/office/officeart/2008/layout/NameandTitleOrganizationalChart"/>
    <dgm:cxn modelId="{3E90880F-42A0-4CAC-8C34-72762FF7CA9C}" type="presParOf" srcId="{3C5D7BCC-81D6-4883-8C02-CD7C5C3D8415}" destId="{A32DC685-A5BB-490B-B42F-C1D49DC39F3A}" srcOrd="1" destOrd="0" presId="urn:microsoft.com/office/officeart/2008/layout/NameandTitleOrganizationalChart"/>
    <dgm:cxn modelId="{18E40825-3344-4C5B-8B77-A8A99EFE8F52}" type="presParOf" srcId="{A32DC685-A5BB-490B-B42F-C1D49DC39F3A}" destId="{874468D5-EAAD-4B0F-9A99-613533BE0860}" srcOrd="0" destOrd="0" presId="urn:microsoft.com/office/officeart/2008/layout/NameandTitleOrganizationalChart"/>
    <dgm:cxn modelId="{226B79BC-0072-4021-AF1C-3CE189709522}" type="presParOf" srcId="{A32DC685-A5BB-490B-B42F-C1D49DC39F3A}" destId="{524BDDF2-D1D5-4F30-9E14-83EC726DE15E}" srcOrd="1" destOrd="0" presId="urn:microsoft.com/office/officeart/2008/layout/NameandTitleOrganizationalChart"/>
    <dgm:cxn modelId="{077A464B-52EE-4F85-863E-DBFDDB24EEBF}" type="presParOf" srcId="{524BDDF2-D1D5-4F30-9E14-83EC726DE15E}" destId="{DA01BF73-14D3-4F26-8F0D-0739B7D8F537}" srcOrd="0" destOrd="0" presId="urn:microsoft.com/office/officeart/2008/layout/NameandTitleOrganizationalChart"/>
    <dgm:cxn modelId="{32A0F6EC-DE81-4762-BE88-E2BC3EBA7ADD}" type="presParOf" srcId="{DA01BF73-14D3-4F26-8F0D-0739B7D8F537}" destId="{DECBB338-13DA-4600-A797-6FCECC42ED8D}" srcOrd="0" destOrd="0" presId="urn:microsoft.com/office/officeart/2008/layout/NameandTitleOrganizationalChart"/>
    <dgm:cxn modelId="{0E279247-406C-48F7-A71D-49988983BC3D}" type="presParOf" srcId="{DA01BF73-14D3-4F26-8F0D-0739B7D8F537}" destId="{468717E4-99AC-4D3E-9D45-9018038D7964}" srcOrd="1" destOrd="0" presId="urn:microsoft.com/office/officeart/2008/layout/NameandTitleOrganizationalChart"/>
    <dgm:cxn modelId="{25F9A503-2A65-40FA-99CB-FCBA167C2FF3}" type="presParOf" srcId="{DA01BF73-14D3-4F26-8F0D-0739B7D8F537}" destId="{698AC4B3-DD73-45B0-81AB-FBD74BE8D9B2}" srcOrd="2" destOrd="0" presId="urn:microsoft.com/office/officeart/2008/layout/NameandTitleOrganizationalChart"/>
    <dgm:cxn modelId="{BD717728-4112-4FE8-A415-CB922A2CC646}" type="presParOf" srcId="{524BDDF2-D1D5-4F30-9E14-83EC726DE15E}" destId="{DB0BEAE6-B3E0-4C21-A469-F492456958EA}" srcOrd="1" destOrd="0" presId="urn:microsoft.com/office/officeart/2008/layout/NameandTitleOrganizationalChart"/>
    <dgm:cxn modelId="{C2C91DD8-059B-40EE-A753-4DD04D27A8A0}" type="presParOf" srcId="{DB0BEAE6-B3E0-4C21-A469-F492456958EA}" destId="{E3A1C93B-FB94-4E8F-B205-5522F5A7E615}" srcOrd="0" destOrd="0" presId="urn:microsoft.com/office/officeart/2008/layout/NameandTitleOrganizationalChart"/>
    <dgm:cxn modelId="{4006B0AB-EE58-4AA6-8759-D4C31CAD1C28}" type="presParOf" srcId="{DB0BEAE6-B3E0-4C21-A469-F492456958EA}" destId="{80787FD1-B9E0-44F0-962C-0A8647308F57}" srcOrd="1" destOrd="0" presId="urn:microsoft.com/office/officeart/2008/layout/NameandTitleOrganizationalChart"/>
    <dgm:cxn modelId="{1CF2AABE-BE9E-4866-818B-14A6061DBB3F}" type="presParOf" srcId="{80787FD1-B9E0-44F0-962C-0A8647308F57}" destId="{4D04B863-9519-4CFA-9623-A1B6226B2961}" srcOrd="0" destOrd="0" presId="urn:microsoft.com/office/officeart/2008/layout/NameandTitleOrganizationalChart"/>
    <dgm:cxn modelId="{2A6D162E-B562-458C-BBCA-DD89494D19B8}" type="presParOf" srcId="{4D04B863-9519-4CFA-9623-A1B6226B2961}" destId="{1776E3E9-A8E9-4A3B-8A47-A9D8BC597B0F}" srcOrd="0" destOrd="0" presId="urn:microsoft.com/office/officeart/2008/layout/NameandTitleOrganizationalChart"/>
    <dgm:cxn modelId="{7590A7E0-C30A-45BF-AEE3-EB5AAC55CFFD}" type="presParOf" srcId="{4D04B863-9519-4CFA-9623-A1B6226B2961}" destId="{4D3D1B2B-D630-4A73-9835-33D264067795}" srcOrd="1" destOrd="0" presId="urn:microsoft.com/office/officeart/2008/layout/NameandTitleOrganizationalChart"/>
    <dgm:cxn modelId="{BDFA5A7C-9783-48C6-90D1-201466289155}" type="presParOf" srcId="{4D04B863-9519-4CFA-9623-A1B6226B2961}" destId="{646F62EC-B152-4D4D-9984-607BADD5367B}" srcOrd="2" destOrd="0" presId="urn:microsoft.com/office/officeart/2008/layout/NameandTitleOrganizationalChart"/>
    <dgm:cxn modelId="{C5FD070A-459D-4A26-A474-391D27DCE150}" type="presParOf" srcId="{80787FD1-B9E0-44F0-962C-0A8647308F57}" destId="{DD3A47A1-6660-4ED9-84BC-3FFB3F8B3760}" srcOrd="1" destOrd="0" presId="urn:microsoft.com/office/officeart/2008/layout/NameandTitleOrganizationalChart"/>
    <dgm:cxn modelId="{D2FCA03D-2254-48A1-ABAC-6C03E2CEAF27}" type="presParOf" srcId="{80787FD1-B9E0-44F0-962C-0A8647308F57}" destId="{22EDAB17-02CF-4202-9C93-4D94F22C4BC8}" srcOrd="2" destOrd="0" presId="urn:microsoft.com/office/officeart/2008/layout/NameandTitleOrganizationalChart"/>
    <dgm:cxn modelId="{9964CCEE-3354-45EE-82D0-549666E2F0BA}" type="presParOf" srcId="{DB0BEAE6-B3E0-4C21-A469-F492456958EA}" destId="{986D813A-5A2E-4F9A-A842-9754DFF52C72}" srcOrd="2" destOrd="0" presId="urn:microsoft.com/office/officeart/2008/layout/NameandTitleOrganizationalChart"/>
    <dgm:cxn modelId="{BAFBBF75-454D-4164-B434-810876F55A23}" type="presParOf" srcId="{DB0BEAE6-B3E0-4C21-A469-F492456958EA}" destId="{B4EE83AB-D87E-41D3-AE21-F391BC7FC62A}" srcOrd="3" destOrd="0" presId="urn:microsoft.com/office/officeart/2008/layout/NameandTitleOrganizationalChart"/>
    <dgm:cxn modelId="{27CD4A06-685E-4E0D-929C-BDC0BCFAEA69}" type="presParOf" srcId="{B4EE83AB-D87E-41D3-AE21-F391BC7FC62A}" destId="{E8CD5545-1156-4D9F-B552-F6D72A577173}" srcOrd="0" destOrd="0" presId="urn:microsoft.com/office/officeart/2008/layout/NameandTitleOrganizationalChart"/>
    <dgm:cxn modelId="{0D53D41D-E7A6-479B-83C0-C8BE72098E2D}" type="presParOf" srcId="{E8CD5545-1156-4D9F-B552-F6D72A577173}" destId="{E8E28515-B235-4F29-89AB-72AFD524B61F}" srcOrd="0" destOrd="0" presId="urn:microsoft.com/office/officeart/2008/layout/NameandTitleOrganizationalChart"/>
    <dgm:cxn modelId="{2C18AE35-DD38-4547-9196-249B8261C630}" type="presParOf" srcId="{E8CD5545-1156-4D9F-B552-F6D72A577173}" destId="{BA1C4EB4-11F4-47CB-8F3B-B05023712D57}" srcOrd="1" destOrd="0" presId="urn:microsoft.com/office/officeart/2008/layout/NameandTitleOrganizationalChart"/>
    <dgm:cxn modelId="{65A99EEA-A778-4483-A75F-DAA8CC7B873D}" type="presParOf" srcId="{E8CD5545-1156-4D9F-B552-F6D72A577173}" destId="{C2DAE6A4-65F1-4351-BCEF-1B168727B27F}" srcOrd="2" destOrd="0" presId="urn:microsoft.com/office/officeart/2008/layout/NameandTitleOrganizationalChart"/>
    <dgm:cxn modelId="{5C624A88-F44A-4BEE-AD31-527C3A37C2EB}" type="presParOf" srcId="{B4EE83AB-D87E-41D3-AE21-F391BC7FC62A}" destId="{98830BEF-3F82-4504-9434-E7D3CDF11291}" srcOrd="1" destOrd="0" presId="urn:microsoft.com/office/officeart/2008/layout/NameandTitleOrganizationalChart"/>
    <dgm:cxn modelId="{151263EC-77AF-40C0-B974-229E24BDA8F0}" type="presParOf" srcId="{B4EE83AB-D87E-41D3-AE21-F391BC7FC62A}" destId="{5AD56AFD-DB9F-4DBC-9774-E62AC73C13D0}" srcOrd="2" destOrd="0" presId="urn:microsoft.com/office/officeart/2008/layout/NameandTitleOrganizationalChart"/>
    <dgm:cxn modelId="{3206DF9B-F9C0-4FDC-9995-06DA35A56B5A}" type="presParOf" srcId="{DB0BEAE6-B3E0-4C21-A469-F492456958EA}" destId="{68B9733A-4EA1-4359-A31C-5A2CD6E5154E}" srcOrd="4" destOrd="0" presId="urn:microsoft.com/office/officeart/2008/layout/NameandTitleOrganizationalChart"/>
    <dgm:cxn modelId="{A66BA2F3-5EFC-4F40-88CD-A49BE598E0D5}" type="presParOf" srcId="{DB0BEAE6-B3E0-4C21-A469-F492456958EA}" destId="{9FD461D0-E596-4CCE-8347-6A40D3C262A4}" srcOrd="5" destOrd="0" presId="urn:microsoft.com/office/officeart/2008/layout/NameandTitleOrganizationalChart"/>
    <dgm:cxn modelId="{656740F5-E1E2-4566-8A74-9CB8CAD97EEB}" type="presParOf" srcId="{9FD461D0-E596-4CCE-8347-6A40D3C262A4}" destId="{704B275E-567C-4666-91AA-7C9A3C6C64C4}" srcOrd="0" destOrd="0" presId="urn:microsoft.com/office/officeart/2008/layout/NameandTitleOrganizationalChart"/>
    <dgm:cxn modelId="{CCC36813-399A-430A-908E-446E699CA82E}" type="presParOf" srcId="{704B275E-567C-4666-91AA-7C9A3C6C64C4}" destId="{25CE12DC-F6D5-4DE1-A3A4-E28F35E7EF8D}" srcOrd="0" destOrd="0" presId="urn:microsoft.com/office/officeart/2008/layout/NameandTitleOrganizationalChart"/>
    <dgm:cxn modelId="{AC4A79BD-785B-4091-9537-CF692A7D126F}" type="presParOf" srcId="{704B275E-567C-4666-91AA-7C9A3C6C64C4}" destId="{B7322883-4BCF-4A24-834E-3A172AC1CDDD}" srcOrd="1" destOrd="0" presId="urn:microsoft.com/office/officeart/2008/layout/NameandTitleOrganizationalChart"/>
    <dgm:cxn modelId="{FC48A4D6-D5CE-494C-B254-419DBE119B3B}" type="presParOf" srcId="{704B275E-567C-4666-91AA-7C9A3C6C64C4}" destId="{A29F78A9-87EF-4770-B305-B2DF59D9B9A1}" srcOrd="2" destOrd="0" presId="urn:microsoft.com/office/officeart/2008/layout/NameandTitleOrganizationalChart"/>
    <dgm:cxn modelId="{83ED5712-A7A5-4146-BD9E-C92EC0D1F04F}" type="presParOf" srcId="{9FD461D0-E596-4CCE-8347-6A40D3C262A4}" destId="{8F0C3202-4CFD-4647-999D-C1AB226E1D30}" srcOrd="1" destOrd="0" presId="urn:microsoft.com/office/officeart/2008/layout/NameandTitleOrganizationalChart"/>
    <dgm:cxn modelId="{6931974C-618F-4118-8AD2-D15B64ACDB1F}" type="presParOf" srcId="{9FD461D0-E596-4CCE-8347-6A40D3C262A4}" destId="{A5AC662E-A311-4FED-8F29-1569B38028FE}" srcOrd="2" destOrd="0" presId="urn:microsoft.com/office/officeart/2008/layout/NameandTitleOrganizationalChart"/>
    <dgm:cxn modelId="{DE03C50B-1420-437E-A2D7-54143E694D65}" type="presParOf" srcId="{524BDDF2-D1D5-4F30-9E14-83EC726DE15E}" destId="{00DF1020-03EF-4751-9159-39FDA7D0A66E}" srcOrd="2" destOrd="0" presId="urn:microsoft.com/office/officeart/2008/layout/NameandTitleOrganizationalChart"/>
    <dgm:cxn modelId="{66312BEB-D01A-42C2-A455-4489DD0E3DB2}" type="presParOf" srcId="{A32DC685-A5BB-490B-B42F-C1D49DC39F3A}" destId="{AC339346-96AE-475B-9D9B-0C0B2953DF9F}" srcOrd="2" destOrd="0" presId="urn:microsoft.com/office/officeart/2008/layout/NameandTitleOrganizationalChart"/>
    <dgm:cxn modelId="{430C7442-62DE-4B14-8001-1D1AAA5285D0}" type="presParOf" srcId="{A32DC685-A5BB-490B-B42F-C1D49DC39F3A}" destId="{FA09300A-C924-4DA8-A743-0D323B5D993C}" srcOrd="3" destOrd="0" presId="urn:microsoft.com/office/officeart/2008/layout/NameandTitleOrganizationalChart"/>
    <dgm:cxn modelId="{437480E6-8C21-4B85-9E9F-2D40C14B9576}" type="presParOf" srcId="{FA09300A-C924-4DA8-A743-0D323B5D993C}" destId="{3475E136-BF0F-4904-B7D9-F8326690E8FB}" srcOrd="0" destOrd="0" presId="urn:microsoft.com/office/officeart/2008/layout/NameandTitleOrganizationalChart"/>
    <dgm:cxn modelId="{0BA02430-6DD8-47B9-9C2C-3C80A0CC94C9}" type="presParOf" srcId="{3475E136-BF0F-4904-B7D9-F8326690E8FB}" destId="{EB5C627F-E184-4755-85B0-C9BD079AF194}" srcOrd="0" destOrd="0" presId="urn:microsoft.com/office/officeart/2008/layout/NameandTitleOrganizationalChart"/>
    <dgm:cxn modelId="{2D8364C1-CBA0-4A17-97CD-770CCA378EAF}" type="presParOf" srcId="{3475E136-BF0F-4904-B7D9-F8326690E8FB}" destId="{702294F0-D9BC-4EC5-9601-DD3D00B1BB87}" srcOrd="1" destOrd="0" presId="urn:microsoft.com/office/officeart/2008/layout/NameandTitleOrganizationalChart"/>
    <dgm:cxn modelId="{0B74258A-D95D-4639-A58B-1809869B3E01}" type="presParOf" srcId="{3475E136-BF0F-4904-B7D9-F8326690E8FB}" destId="{4869CCC7-6FEC-4FD6-87D1-22A584218E0A}" srcOrd="2" destOrd="0" presId="urn:microsoft.com/office/officeart/2008/layout/NameandTitleOrganizationalChart"/>
    <dgm:cxn modelId="{B6D31884-14C8-40DE-9DE3-B6E6B4A9AE21}" type="presParOf" srcId="{FA09300A-C924-4DA8-A743-0D323B5D993C}" destId="{23C6CC4C-66D1-4FC9-B367-7AB58B36FA35}" srcOrd="1" destOrd="0" presId="urn:microsoft.com/office/officeart/2008/layout/NameandTitleOrganizationalChart"/>
    <dgm:cxn modelId="{1549FBF5-8E66-4EEB-8052-7800FC5035CD}" type="presParOf" srcId="{23C6CC4C-66D1-4FC9-B367-7AB58B36FA35}" destId="{8BE62C56-C84E-45E1-9336-65020DC702A3}" srcOrd="0" destOrd="0" presId="urn:microsoft.com/office/officeart/2008/layout/NameandTitleOrganizationalChart"/>
    <dgm:cxn modelId="{59DD0D90-E964-4C3D-9A3C-2731AD0AB533}" type="presParOf" srcId="{23C6CC4C-66D1-4FC9-B367-7AB58B36FA35}" destId="{3034B3F2-BDE5-4063-83DC-782988F74F04}" srcOrd="1" destOrd="0" presId="urn:microsoft.com/office/officeart/2008/layout/NameandTitleOrganizationalChart"/>
    <dgm:cxn modelId="{B0386121-674E-4C06-B808-7C73B714E8C6}" type="presParOf" srcId="{3034B3F2-BDE5-4063-83DC-782988F74F04}" destId="{641098A0-ACCE-452B-BDD6-4BB06543635A}" srcOrd="0" destOrd="0" presId="urn:microsoft.com/office/officeart/2008/layout/NameandTitleOrganizationalChart"/>
    <dgm:cxn modelId="{6716875B-2F11-4CE6-B0A8-BECFAC25686D}" type="presParOf" srcId="{641098A0-ACCE-452B-BDD6-4BB06543635A}" destId="{C03020CF-3F1F-4F16-9396-9BA4871BDB45}" srcOrd="0" destOrd="0" presId="urn:microsoft.com/office/officeart/2008/layout/NameandTitleOrganizationalChart"/>
    <dgm:cxn modelId="{03ED76D4-FB3A-4BB9-B031-07701ACF680F}" type="presParOf" srcId="{641098A0-ACCE-452B-BDD6-4BB06543635A}" destId="{A67803AC-59CD-475E-B463-106BE8FD292A}" srcOrd="1" destOrd="0" presId="urn:microsoft.com/office/officeart/2008/layout/NameandTitleOrganizationalChart"/>
    <dgm:cxn modelId="{E6BD4364-EA1C-423C-9179-F57406322569}" type="presParOf" srcId="{641098A0-ACCE-452B-BDD6-4BB06543635A}" destId="{D9EFCE16-63DB-4C3E-850D-B06B0D33FD54}" srcOrd="2" destOrd="0" presId="urn:microsoft.com/office/officeart/2008/layout/NameandTitleOrganizationalChart"/>
    <dgm:cxn modelId="{05C6B5BE-A48C-4A7F-8FE9-EB88D064F6A6}" type="presParOf" srcId="{3034B3F2-BDE5-4063-83DC-782988F74F04}" destId="{CBDCCC72-31DB-4CD5-9E04-6E41785329FE}" srcOrd="1" destOrd="0" presId="urn:microsoft.com/office/officeart/2008/layout/NameandTitleOrganizationalChart"/>
    <dgm:cxn modelId="{985C8809-A2EB-41DD-83FD-BA548BD95882}" type="presParOf" srcId="{3034B3F2-BDE5-4063-83DC-782988F74F04}" destId="{08655B28-9C78-4949-A8EF-A9C2944432C5}" srcOrd="2" destOrd="0" presId="urn:microsoft.com/office/officeart/2008/layout/NameandTitleOrganizationalChart"/>
    <dgm:cxn modelId="{AD0E1BD0-9487-44C4-B4BF-090AAB9EFF9D}" type="presParOf" srcId="{23C6CC4C-66D1-4FC9-B367-7AB58B36FA35}" destId="{AADE0534-429C-4439-9410-B49003475F25}" srcOrd="2" destOrd="0" presId="urn:microsoft.com/office/officeart/2008/layout/NameandTitleOrganizationalChart"/>
    <dgm:cxn modelId="{3AAB944F-B1E2-482E-8D0A-BC8CA5E0510B}" type="presParOf" srcId="{23C6CC4C-66D1-4FC9-B367-7AB58B36FA35}" destId="{6AE3C828-D7D0-4946-BDB2-615E45A6E80C}" srcOrd="3" destOrd="0" presId="urn:microsoft.com/office/officeart/2008/layout/NameandTitleOrganizationalChart"/>
    <dgm:cxn modelId="{FBAC1263-FA18-402E-9FEA-762A146A788C}" type="presParOf" srcId="{6AE3C828-D7D0-4946-BDB2-615E45A6E80C}" destId="{47D6E275-2B63-4B14-9223-6366C56133BC}" srcOrd="0" destOrd="0" presId="urn:microsoft.com/office/officeart/2008/layout/NameandTitleOrganizationalChart"/>
    <dgm:cxn modelId="{94278964-0927-43F3-A33A-A9DE1EC6DF09}" type="presParOf" srcId="{47D6E275-2B63-4B14-9223-6366C56133BC}" destId="{BDD606C2-8140-49F0-8D30-CEB57C621727}" srcOrd="0" destOrd="0" presId="urn:microsoft.com/office/officeart/2008/layout/NameandTitleOrganizationalChart"/>
    <dgm:cxn modelId="{813EDEC8-17E4-4003-8A99-AE83A7980094}" type="presParOf" srcId="{47D6E275-2B63-4B14-9223-6366C56133BC}" destId="{9343306C-3288-496B-A07E-364E658595C8}" srcOrd="1" destOrd="0" presId="urn:microsoft.com/office/officeart/2008/layout/NameandTitleOrganizationalChart"/>
    <dgm:cxn modelId="{C87B3C4D-5108-4F09-A834-899964E6F4AA}" type="presParOf" srcId="{47D6E275-2B63-4B14-9223-6366C56133BC}" destId="{471B4CB5-19ED-47F6-8DC4-90DD40C1A847}" srcOrd="2" destOrd="0" presId="urn:microsoft.com/office/officeart/2008/layout/NameandTitleOrganizationalChart"/>
    <dgm:cxn modelId="{1D09FABD-845C-42E2-9CCB-99818B913F2F}" type="presParOf" srcId="{6AE3C828-D7D0-4946-BDB2-615E45A6E80C}" destId="{B5A2A155-8750-4E69-93CA-9E4D33D22A94}" srcOrd="1" destOrd="0" presId="urn:microsoft.com/office/officeart/2008/layout/NameandTitleOrganizationalChart"/>
    <dgm:cxn modelId="{29D55B94-0859-4A24-BE32-920C0A61A0DC}" type="presParOf" srcId="{6AE3C828-D7D0-4946-BDB2-615E45A6E80C}" destId="{AFF8066E-5A3D-4EB1-BDF3-99ADFD313394}" srcOrd="2" destOrd="0" presId="urn:microsoft.com/office/officeart/2008/layout/NameandTitleOrganizationalChart"/>
    <dgm:cxn modelId="{13728F89-9AAB-4CBB-A1A5-D392375F7B89}" type="presParOf" srcId="{23C6CC4C-66D1-4FC9-B367-7AB58B36FA35}" destId="{990CA0E3-5F91-4F75-8662-31D0FA3C3819}" srcOrd="4" destOrd="0" presId="urn:microsoft.com/office/officeart/2008/layout/NameandTitleOrganizationalChart"/>
    <dgm:cxn modelId="{99337875-60C0-4595-A7C8-089FFC50139A}" type="presParOf" srcId="{23C6CC4C-66D1-4FC9-B367-7AB58B36FA35}" destId="{3F575FDD-59DB-435D-8966-C8F52E2539DE}" srcOrd="5" destOrd="0" presId="urn:microsoft.com/office/officeart/2008/layout/NameandTitleOrganizationalChart"/>
    <dgm:cxn modelId="{2A3A6E78-48D2-458A-A5D9-D4062B270A02}" type="presParOf" srcId="{3F575FDD-59DB-435D-8966-C8F52E2539DE}" destId="{A1172974-517E-4D7F-AB1F-17853402FF93}" srcOrd="0" destOrd="0" presId="urn:microsoft.com/office/officeart/2008/layout/NameandTitleOrganizationalChart"/>
    <dgm:cxn modelId="{A6FFDC15-54C7-43CC-AF64-C4D5E72AFD38}" type="presParOf" srcId="{A1172974-517E-4D7F-AB1F-17853402FF93}" destId="{F4C4CDC7-B18C-4DAB-BF0E-D6349BFB3B71}" srcOrd="0" destOrd="0" presId="urn:microsoft.com/office/officeart/2008/layout/NameandTitleOrganizationalChart"/>
    <dgm:cxn modelId="{F3040EDD-302B-4206-B183-E41C7B09257A}" type="presParOf" srcId="{A1172974-517E-4D7F-AB1F-17853402FF93}" destId="{D6BCA88F-2E67-40AE-8C83-636445E4BD32}" srcOrd="1" destOrd="0" presId="urn:microsoft.com/office/officeart/2008/layout/NameandTitleOrganizationalChart"/>
    <dgm:cxn modelId="{E4F6BC81-6E53-43C4-94E3-88F26711CD3D}" type="presParOf" srcId="{A1172974-517E-4D7F-AB1F-17853402FF93}" destId="{34322294-FE97-45FC-A1D7-8F3A71E225A0}" srcOrd="2" destOrd="0" presId="urn:microsoft.com/office/officeart/2008/layout/NameandTitleOrganizationalChart"/>
    <dgm:cxn modelId="{35255B17-7B5C-41F1-8A80-BFFCC38C8E2C}" type="presParOf" srcId="{3F575FDD-59DB-435D-8966-C8F52E2539DE}" destId="{7E6BC255-FCEA-45FF-953F-53224C76E908}" srcOrd="1" destOrd="0" presId="urn:microsoft.com/office/officeart/2008/layout/NameandTitleOrganizationalChart"/>
    <dgm:cxn modelId="{C507A4F4-E4F8-41CE-9F93-34BD5588DDC2}" type="presParOf" srcId="{3F575FDD-59DB-435D-8966-C8F52E2539DE}" destId="{9FD970ED-1560-4ADE-AFA5-6400114C0117}" srcOrd="2" destOrd="0" presId="urn:microsoft.com/office/officeart/2008/layout/NameandTitleOrganizationalChart"/>
    <dgm:cxn modelId="{F5A4C421-3E1B-4FD3-AE7F-9405065D1BC7}" type="presParOf" srcId="{23C6CC4C-66D1-4FC9-B367-7AB58B36FA35}" destId="{F1583959-AF60-4D50-888F-46BEC9689C02}" srcOrd="6" destOrd="0" presId="urn:microsoft.com/office/officeart/2008/layout/NameandTitleOrganizationalChart"/>
    <dgm:cxn modelId="{0F6C5EA2-081D-4222-8C8D-0A8DD617FAB5}" type="presParOf" srcId="{23C6CC4C-66D1-4FC9-B367-7AB58B36FA35}" destId="{59FDD747-9AB4-4217-8BD9-F45D50395272}" srcOrd="7" destOrd="0" presId="urn:microsoft.com/office/officeart/2008/layout/NameandTitleOrganizationalChart"/>
    <dgm:cxn modelId="{484D48E7-1B6F-4626-813C-D9D440BEA40E}" type="presParOf" srcId="{59FDD747-9AB4-4217-8BD9-F45D50395272}" destId="{B8F11E69-70C0-4CA2-93BF-754ADB92AB68}" srcOrd="0" destOrd="0" presId="urn:microsoft.com/office/officeart/2008/layout/NameandTitleOrganizationalChart"/>
    <dgm:cxn modelId="{7BC1C5B7-7371-4F9C-B5D2-538FFD56EDEF}" type="presParOf" srcId="{B8F11E69-70C0-4CA2-93BF-754ADB92AB68}" destId="{A17636B4-891B-495E-BDF3-352ED567C764}" srcOrd="0" destOrd="0" presId="urn:microsoft.com/office/officeart/2008/layout/NameandTitleOrganizationalChart"/>
    <dgm:cxn modelId="{038669F2-232D-472C-B4EA-E600BE3F656C}" type="presParOf" srcId="{B8F11E69-70C0-4CA2-93BF-754ADB92AB68}" destId="{E5D9754E-BF30-404D-8205-9AC4C5D334DD}" srcOrd="1" destOrd="0" presId="urn:microsoft.com/office/officeart/2008/layout/NameandTitleOrganizationalChart"/>
    <dgm:cxn modelId="{5A8C5A5B-FF3A-4F6C-91A0-AF30E54DCC10}" type="presParOf" srcId="{B8F11E69-70C0-4CA2-93BF-754ADB92AB68}" destId="{99E851E4-D125-46E8-BD15-6C8269B7AB27}" srcOrd="2" destOrd="0" presId="urn:microsoft.com/office/officeart/2008/layout/NameandTitleOrganizationalChart"/>
    <dgm:cxn modelId="{864E1BCF-C94C-4301-83A1-A7C2FD16A2E3}" type="presParOf" srcId="{59FDD747-9AB4-4217-8BD9-F45D50395272}" destId="{58D74CAA-9308-43C7-A327-7CC95355643B}" srcOrd="1" destOrd="0" presId="urn:microsoft.com/office/officeart/2008/layout/NameandTitleOrganizationalChart"/>
    <dgm:cxn modelId="{273529D4-2BAF-4DD5-9445-5D522464082F}" type="presParOf" srcId="{59FDD747-9AB4-4217-8BD9-F45D50395272}" destId="{6C491F45-C792-465B-B5D7-260383F36A65}" srcOrd="2" destOrd="0" presId="urn:microsoft.com/office/officeart/2008/layout/NameandTitleOrganizationalChart"/>
    <dgm:cxn modelId="{A3FA7CF0-B5BA-4DF6-ACD7-40A25A7D0E5E}" type="presParOf" srcId="{FA09300A-C924-4DA8-A743-0D323B5D993C}" destId="{3942F7CA-9748-499C-8790-373BB822EFEE}" srcOrd="2" destOrd="0" presId="urn:microsoft.com/office/officeart/2008/layout/NameandTitleOrganizationalChart"/>
    <dgm:cxn modelId="{26ACBF55-9691-437B-BD2C-09E7DD29502B}" type="presParOf" srcId="{3C5D7BCC-81D6-4883-8C02-CD7C5C3D8415}" destId="{468BC185-9FA4-492F-9476-C2CC481B31F1}" srcOrd="2" destOrd="0" presId="urn:microsoft.com/office/officeart/2008/layout/NameandTitleOrganizationalChart"/>
    <dgm:cxn modelId="{6DF8BED4-A9DD-47AC-9F63-D8FE540068BB}" type="presParOf" srcId="{468BC185-9FA4-492F-9476-C2CC481B31F1}" destId="{472C4D1A-E20D-407A-940C-D7D71AE03669}" srcOrd="0" destOrd="0" presId="urn:microsoft.com/office/officeart/2008/layout/NameandTitleOrganizationalChart"/>
    <dgm:cxn modelId="{D6B2F266-9A2A-435F-BFD9-74AD4D86CD1D}" type="presParOf" srcId="{468BC185-9FA4-492F-9476-C2CC481B31F1}" destId="{66E32583-2386-4FFD-8C40-74DF3E8DBB63}" srcOrd="1" destOrd="0" presId="urn:microsoft.com/office/officeart/2008/layout/NameandTitleOrganizationalChart"/>
    <dgm:cxn modelId="{335CD332-B8CE-40EC-A5B3-8504005C22EE}" type="presParOf" srcId="{66E32583-2386-4FFD-8C40-74DF3E8DBB63}" destId="{13C09FE7-1FAE-48D7-B248-3722F3BBCCC4}" srcOrd="0" destOrd="0" presId="urn:microsoft.com/office/officeart/2008/layout/NameandTitleOrganizationalChart"/>
    <dgm:cxn modelId="{8E125F8F-ED2D-4B09-BB51-2ADFCD1063F7}" type="presParOf" srcId="{13C09FE7-1FAE-48D7-B248-3722F3BBCCC4}" destId="{D013936C-3856-4797-96A0-00D8D41E03E1}" srcOrd="0" destOrd="0" presId="urn:microsoft.com/office/officeart/2008/layout/NameandTitleOrganizationalChart"/>
    <dgm:cxn modelId="{DD4FFC29-CCB0-4E0A-983A-98E68ED2357E}" type="presParOf" srcId="{13C09FE7-1FAE-48D7-B248-3722F3BBCCC4}" destId="{91363944-9E88-4AE7-A496-F34C0D19518C}" srcOrd="1" destOrd="0" presId="urn:microsoft.com/office/officeart/2008/layout/NameandTitleOrganizationalChart"/>
    <dgm:cxn modelId="{51905E9F-68C0-46CF-AAC7-9764C9AD6C92}" type="presParOf" srcId="{13C09FE7-1FAE-48D7-B248-3722F3BBCCC4}" destId="{3CD411BF-FFBD-420B-B38D-68BF481C1EF3}" srcOrd="2" destOrd="0" presId="urn:microsoft.com/office/officeart/2008/layout/NameandTitleOrganizationalChart"/>
    <dgm:cxn modelId="{7FAF214D-AD89-4A18-8F8A-EC41B5776347}" type="presParOf" srcId="{66E32583-2386-4FFD-8C40-74DF3E8DBB63}" destId="{E347777F-DCAA-4B66-ABFB-02884A4F1811}" srcOrd="1" destOrd="0" presId="urn:microsoft.com/office/officeart/2008/layout/NameandTitleOrganizationalChart"/>
    <dgm:cxn modelId="{5CB6BD69-0EA2-4BB3-961E-53BB9BFF0522}" type="presParOf" srcId="{66E32583-2386-4FFD-8C40-74DF3E8DBB63}" destId="{1FC48A31-854A-49CB-AC6B-3D6E48DA1077}" srcOrd="2" destOrd="0" presId="urn:microsoft.com/office/officeart/2008/layout/NameandTitleOrganizationalChart"/>
    <dgm:cxn modelId="{A573A7C5-5457-490B-A88F-3C2FB2450A7A}" type="presParOf" srcId="{468BC185-9FA4-492F-9476-C2CC481B31F1}" destId="{052E3DA8-BDBD-438B-B0DA-6665EAE79F2E}" srcOrd="2" destOrd="0" presId="urn:microsoft.com/office/officeart/2008/layout/NameandTitleOrganizationalChart"/>
    <dgm:cxn modelId="{E6F4178F-34D5-432C-A710-51E48D49CA25}" type="presParOf" srcId="{468BC185-9FA4-492F-9476-C2CC481B31F1}" destId="{08ACEA78-9FA5-4A0C-940B-7A288DBC0DC7}" srcOrd="3" destOrd="0" presId="urn:microsoft.com/office/officeart/2008/layout/NameandTitleOrganizationalChart"/>
    <dgm:cxn modelId="{676C13B6-0C51-495A-A338-877AEC31D9B0}" type="presParOf" srcId="{08ACEA78-9FA5-4A0C-940B-7A288DBC0DC7}" destId="{73030447-AC1B-4976-BB82-7E81C0DFFAF8}" srcOrd="0" destOrd="0" presId="urn:microsoft.com/office/officeart/2008/layout/NameandTitleOrganizationalChart"/>
    <dgm:cxn modelId="{42A3930E-5F47-42C4-A486-FE6AE84CE6CB}" type="presParOf" srcId="{73030447-AC1B-4976-BB82-7E81C0DFFAF8}" destId="{0DC96341-06CA-4189-B343-4E69BD833326}" srcOrd="0" destOrd="0" presId="urn:microsoft.com/office/officeart/2008/layout/NameandTitleOrganizationalChart"/>
    <dgm:cxn modelId="{15820FBF-A156-44CF-A2B4-61E275BDEE8E}" type="presParOf" srcId="{73030447-AC1B-4976-BB82-7E81C0DFFAF8}" destId="{C90ABCFC-2BBD-40B9-A21A-965D9F23F76B}" srcOrd="1" destOrd="0" presId="urn:microsoft.com/office/officeart/2008/layout/NameandTitleOrganizationalChart"/>
    <dgm:cxn modelId="{B1A4F2FA-B4BD-442D-AE7C-507393459349}" type="presParOf" srcId="{73030447-AC1B-4976-BB82-7E81C0DFFAF8}" destId="{2E859C22-D9DD-4EA2-9BC5-A3F7AEF59693}" srcOrd="2" destOrd="0" presId="urn:microsoft.com/office/officeart/2008/layout/NameandTitleOrganizationalChart"/>
    <dgm:cxn modelId="{90D6F8BD-F99C-4FC8-AE94-40D041D215D3}" type="presParOf" srcId="{08ACEA78-9FA5-4A0C-940B-7A288DBC0DC7}" destId="{48BFCD4C-DE31-42C5-875F-03AC3A10E5B3}" srcOrd="1" destOrd="0" presId="urn:microsoft.com/office/officeart/2008/layout/NameandTitleOrganizationalChart"/>
    <dgm:cxn modelId="{5AAE8DE6-C5DF-4BF9-BF4F-046F42ED09B3}" type="presParOf" srcId="{08ACEA78-9FA5-4A0C-940B-7A288DBC0DC7}" destId="{2EA64B8D-4C88-4AC4-8B4A-0C7A579E8903}"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3DA8-BDBD-438B-B0DA-6665EAE79F2E}">
      <dsp:nvSpPr>
        <dsp:cNvPr id="0" name=""/>
        <dsp:cNvSpPr/>
      </dsp:nvSpPr>
      <dsp:spPr>
        <a:xfrm>
          <a:off x="5511849" y="2311192"/>
          <a:ext cx="153760" cy="637007"/>
        </a:xfrm>
        <a:custGeom>
          <a:avLst/>
          <a:gdLst/>
          <a:ahLst/>
          <a:cxnLst/>
          <a:rect l="0" t="0" r="0" b="0"/>
          <a:pathLst>
            <a:path>
              <a:moveTo>
                <a:pt x="0" y="0"/>
              </a:moveTo>
              <a:lnTo>
                <a:pt x="0" y="637007"/>
              </a:lnTo>
              <a:lnTo>
                <a:pt x="153760" y="63700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C4D1A-E20D-407A-940C-D7D71AE03669}">
      <dsp:nvSpPr>
        <dsp:cNvPr id="0" name=""/>
        <dsp:cNvSpPr/>
      </dsp:nvSpPr>
      <dsp:spPr>
        <a:xfrm>
          <a:off x="5230813" y="2311192"/>
          <a:ext cx="281035" cy="637007"/>
        </a:xfrm>
        <a:custGeom>
          <a:avLst/>
          <a:gdLst/>
          <a:ahLst/>
          <a:cxnLst/>
          <a:rect l="0" t="0" r="0" b="0"/>
          <a:pathLst>
            <a:path>
              <a:moveTo>
                <a:pt x="281035" y="0"/>
              </a:moveTo>
              <a:lnTo>
                <a:pt x="281035" y="637007"/>
              </a:lnTo>
              <a:lnTo>
                <a:pt x="0" y="63700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83959-AF60-4D50-888F-46BEC9689C02}">
      <dsp:nvSpPr>
        <dsp:cNvPr id="0" name=""/>
        <dsp:cNvSpPr/>
      </dsp:nvSpPr>
      <dsp:spPr>
        <a:xfrm>
          <a:off x="8436416" y="4317400"/>
          <a:ext cx="2561318" cy="380740"/>
        </a:xfrm>
        <a:custGeom>
          <a:avLst/>
          <a:gdLst/>
          <a:ahLst/>
          <a:cxnLst/>
          <a:rect l="0" t="0" r="0" b="0"/>
          <a:pathLst>
            <a:path>
              <a:moveTo>
                <a:pt x="0" y="0"/>
              </a:moveTo>
              <a:lnTo>
                <a:pt x="0" y="226979"/>
              </a:lnTo>
              <a:lnTo>
                <a:pt x="2561318" y="226979"/>
              </a:lnTo>
              <a:lnTo>
                <a:pt x="2561318"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CA0E3-5F91-4F75-8662-31D0FA3C3819}">
      <dsp:nvSpPr>
        <dsp:cNvPr id="0" name=""/>
        <dsp:cNvSpPr/>
      </dsp:nvSpPr>
      <dsp:spPr>
        <a:xfrm>
          <a:off x="8436416" y="4317400"/>
          <a:ext cx="853772" cy="380740"/>
        </a:xfrm>
        <a:custGeom>
          <a:avLst/>
          <a:gdLst/>
          <a:ahLst/>
          <a:cxnLst/>
          <a:rect l="0" t="0" r="0" b="0"/>
          <a:pathLst>
            <a:path>
              <a:moveTo>
                <a:pt x="0" y="0"/>
              </a:moveTo>
              <a:lnTo>
                <a:pt x="0" y="226979"/>
              </a:lnTo>
              <a:lnTo>
                <a:pt x="853772" y="226979"/>
              </a:lnTo>
              <a:lnTo>
                <a:pt x="853772"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DE0534-429C-4439-9410-B49003475F25}">
      <dsp:nvSpPr>
        <dsp:cNvPr id="0" name=""/>
        <dsp:cNvSpPr/>
      </dsp:nvSpPr>
      <dsp:spPr>
        <a:xfrm>
          <a:off x="7582643" y="4317400"/>
          <a:ext cx="853772" cy="380740"/>
        </a:xfrm>
        <a:custGeom>
          <a:avLst/>
          <a:gdLst/>
          <a:ahLst/>
          <a:cxnLst/>
          <a:rect l="0" t="0" r="0" b="0"/>
          <a:pathLst>
            <a:path>
              <a:moveTo>
                <a:pt x="853772" y="0"/>
              </a:moveTo>
              <a:lnTo>
                <a:pt x="853772" y="226979"/>
              </a:lnTo>
              <a:lnTo>
                <a:pt x="0" y="226979"/>
              </a:lnTo>
              <a:lnTo>
                <a:pt x="0"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62C56-C84E-45E1-9336-65020DC702A3}">
      <dsp:nvSpPr>
        <dsp:cNvPr id="0" name=""/>
        <dsp:cNvSpPr/>
      </dsp:nvSpPr>
      <dsp:spPr>
        <a:xfrm>
          <a:off x="5875098" y="4317400"/>
          <a:ext cx="2561318" cy="380740"/>
        </a:xfrm>
        <a:custGeom>
          <a:avLst/>
          <a:gdLst/>
          <a:ahLst/>
          <a:cxnLst/>
          <a:rect l="0" t="0" r="0" b="0"/>
          <a:pathLst>
            <a:path>
              <a:moveTo>
                <a:pt x="2561318" y="0"/>
              </a:moveTo>
              <a:lnTo>
                <a:pt x="2561318" y="226979"/>
              </a:lnTo>
              <a:lnTo>
                <a:pt x="0" y="226979"/>
              </a:lnTo>
              <a:lnTo>
                <a:pt x="0"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39346-96AE-475B-9D9B-0C0B2953DF9F}">
      <dsp:nvSpPr>
        <dsp:cNvPr id="0" name=""/>
        <dsp:cNvSpPr/>
      </dsp:nvSpPr>
      <dsp:spPr>
        <a:xfrm>
          <a:off x="5511849" y="2311192"/>
          <a:ext cx="2924567" cy="1347234"/>
        </a:xfrm>
        <a:custGeom>
          <a:avLst/>
          <a:gdLst/>
          <a:ahLst/>
          <a:cxnLst/>
          <a:rect l="0" t="0" r="0" b="0"/>
          <a:pathLst>
            <a:path>
              <a:moveTo>
                <a:pt x="0" y="0"/>
              </a:moveTo>
              <a:lnTo>
                <a:pt x="0" y="1193474"/>
              </a:lnTo>
              <a:lnTo>
                <a:pt x="2924567" y="1193474"/>
              </a:lnTo>
              <a:lnTo>
                <a:pt x="2924567" y="1347234"/>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9733A-4EA1-4359-A31C-5A2CD6E5154E}">
      <dsp:nvSpPr>
        <dsp:cNvPr id="0" name=""/>
        <dsp:cNvSpPr/>
      </dsp:nvSpPr>
      <dsp:spPr>
        <a:xfrm>
          <a:off x="2460006" y="4317400"/>
          <a:ext cx="1707545" cy="380740"/>
        </a:xfrm>
        <a:custGeom>
          <a:avLst/>
          <a:gdLst/>
          <a:ahLst/>
          <a:cxnLst/>
          <a:rect l="0" t="0" r="0" b="0"/>
          <a:pathLst>
            <a:path>
              <a:moveTo>
                <a:pt x="0" y="0"/>
              </a:moveTo>
              <a:lnTo>
                <a:pt x="0" y="226979"/>
              </a:lnTo>
              <a:lnTo>
                <a:pt x="1707545" y="226979"/>
              </a:lnTo>
              <a:lnTo>
                <a:pt x="1707545"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D813A-5A2E-4F9A-A842-9754DFF52C72}">
      <dsp:nvSpPr>
        <dsp:cNvPr id="0" name=""/>
        <dsp:cNvSpPr/>
      </dsp:nvSpPr>
      <dsp:spPr>
        <a:xfrm>
          <a:off x="2414286" y="4317400"/>
          <a:ext cx="91440" cy="380740"/>
        </a:xfrm>
        <a:custGeom>
          <a:avLst/>
          <a:gdLst/>
          <a:ahLst/>
          <a:cxnLst/>
          <a:rect l="0" t="0" r="0" b="0"/>
          <a:pathLst>
            <a:path>
              <a:moveTo>
                <a:pt x="45720" y="0"/>
              </a:moveTo>
              <a:lnTo>
                <a:pt x="45720"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1C93B-FB94-4E8F-B205-5522F5A7E615}">
      <dsp:nvSpPr>
        <dsp:cNvPr id="0" name=""/>
        <dsp:cNvSpPr/>
      </dsp:nvSpPr>
      <dsp:spPr>
        <a:xfrm>
          <a:off x="752460" y="4317400"/>
          <a:ext cx="1707545" cy="380740"/>
        </a:xfrm>
        <a:custGeom>
          <a:avLst/>
          <a:gdLst/>
          <a:ahLst/>
          <a:cxnLst/>
          <a:rect l="0" t="0" r="0" b="0"/>
          <a:pathLst>
            <a:path>
              <a:moveTo>
                <a:pt x="1707545" y="0"/>
              </a:moveTo>
              <a:lnTo>
                <a:pt x="1707545" y="226979"/>
              </a:lnTo>
              <a:lnTo>
                <a:pt x="0" y="226979"/>
              </a:lnTo>
              <a:lnTo>
                <a:pt x="0" y="38074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468D5-EAAD-4B0F-9A99-613533BE0860}">
      <dsp:nvSpPr>
        <dsp:cNvPr id="0" name=""/>
        <dsp:cNvSpPr/>
      </dsp:nvSpPr>
      <dsp:spPr>
        <a:xfrm>
          <a:off x="2460006" y="2311192"/>
          <a:ext cx="3051842" cy="1347234"/>
        </a:xfrm>
        <a:custGeom>
          <a:avLst/>
          <a:gdLst/>
          <a:ahLst/>
          <a:cxnLst/>
          <a:rect l="0" t="0" r="0" b="0"/>
          <a:pathLst>
            <a:path>
              <a:moveTo>
                <a:pt x="3051842" y="0"/>
              </a:moveTo>
              <a:lnTo>
                <a:pt x="3051842" y="1193474"/>
              </a:lnTo>
              <a:lnTo>
                <a:pt x="0" y="1193474"/>
              </a:lnTo>
              <a:lnTo>
                <a:pt x="0" y="1347234"/>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17D9F-B4A3-4938-B455-3895CEBEA589}">
      <dsp:nvSpPr>
        <dsp:cNvPr id="0" name=""/>
        <dsp:cNvSpPr/>
      </dsp:nvSpPr>
      <dsp:spPr>
        <a:xfrm>
          <a:off x="4601183" y="1427666"/>
          <a:ext cx="1821330" cy="883525"/>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988" numCol="1" spcCol="1270" anchor="ctr" anchorCtr="0">
          <a:noAutofit/>
        </a:bodyPr>
        <a:lstStyle/>
        <a:p>
          <a:pPr lvl="0" algn="ctr" defTabSz="533400">
            <a:lnSpc>
              <a:spcPct val="90000"/>
            </a:lnSpc>
            <a:spcBef>
              <a:spcPct val="0"/>
            </a:spcBef>
            <a:spcAft>
              <a:spcPct val="35000"/>
            </a:spcAft>
          </a:pPr>
          <a:r>
            <a:rPr lang="en-US" sz="1200" kern="1200" dirty="0" smtClean="0"/>
            <a:t>NCQAC</a:t>
          </a:r>
        </a:p>
        <a:p>
          <a:pPr lvl="0" algn="ctr" defTabSz="533400">
            <a:lnSpc>
              <a:spcPct val="90000"/>
            </a:lnSpc>
            <a:spcBef>
              <a:spcPct val="0"/>
            </a:spcBef>
            <a:spcAft>
              <a:spcPct val="35000"/>
            </a:spcAft>
          </a:pPr>
          <a:r>
            <a:rPr lang="en-US" sz="500" kern="1200" dirty="0" smtClean="0"/>
            <a:t>7 RNs, 2 ARNPs, 3 LPNs, 3 Public Members</a:t>
          </a:r>
          <a:endParaRPr lang="en-US" sz="500" kern="1200" dirty="0"/>
        </a:p>
      </dsp:txBody>
      <dsp:txXfrm>
        <a:off x="4601183" y="1427666"/>
        <a:ext cx="1821330" cy="883525"/>
      </dsp:txXfrm>
    </dsp:sp>
    <dsp:sp modelId="{5B09E772-7F5E-43B6-AD6F-4B3581D09CA0}">
      <dsp:nvSpPr>
        <dsp:cNvPr id="0" name=""/>
        <dsp:cNvSpPr/>
      </dsp:nvSpPr>
      <dsp:spPr>
        <a:xfrm>
          <a:off x="5130024" y="2052477"/>
          <a:ext cx="1145474" cy="219657"/>
        </a:xfrm>
        <a:prstGeom prst="rect">
          <a:avLst/>
        </a:prstGeom>
        <a:solidFill>
          <a:schemeClr val="lt1">
            <a:alpha val="90000"/>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5130024" y="2052477"/>
        <a:ext cx="1145474" cy="219657"/>
      </dsp:txXfrm>
    </dsp:sp>
    <dsp:sp modelId="{DECBB338-13DA-4600-A797-6FCECC42ED8D}">
      <dsp:nvSpPr>
        <dsp:cNvPr id="0" name=""/>
        <dsp:cNvSpPr/>
      </dsp:nvSpPr>
      <dsp:spPr>
        <a:xfrm>
          <a:off x="1823631" y="3658426"/>
          <a:ext cx="1272749" cy="658973"/>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988" numCol="1" spcCol="1270" anchor="ctr" anchorCtr="0">
          <a:noAutofit/>
        </a:bodyPr>
        <a:lstStyle/>
        <a:p>
          <a:pPr lvl="0" algn="ctr" defTabSz="533400">
            <a:lnSpc>
              <a:spcPct val="90000"/>
            </a:lnSpc>
            <a:spcBef>
              <a:spcPct val="0"/>
            </a:spcBef>
            <a:spcAft>
              <a:spcPct val="35000"/>
            </a:spcAft>
          </a:pPr>
          <a:r>
            <a:rPr lang="en-US" sz="1200" kern="1200" dirty="0" smtClean="0"/>
            <a:t>Panels</a:t>
          </a:r>
          <a:r>
            <a:rPr lang="en-US" sz="1000" kern="1200" dirty="0" smtClean="0"/>
            <a:t> </a:t>
          </a:r>
          <a:endParaRPr lang="en-US" sz="1000" kern="1200" dirty="0"/>
        </a:p>
      </dsp:txBody>
      <dsp:txXfrm>
        <a:off x="1823631" y="3658426"/>
        <a:ext cx="1272749" cy="658973"/>
      </dsp:txXfrm>
    </dsp:sp>
    <dsp:sp modelId="{468717E4-99AC-4D3E-9D45-9018038D7964}">
      <dsp:nvSpPr>
        <dsp:cNvPr id="0" name=""/>
        <dsp:cNvSpPr/>
      </dsp:nvSpPr>
      <dsp:spPr>
        <a:xfrm>
          <a:off x="2078181" y="4170961"/>
          <a:ext cx="1145474" cy="219657"/>
        </a:xfrm>
        <a:prstGeom prst="rect">
          <a:avLst/>
        </a:prstGeom>
        <a:solidFill>
          <a:schemeClr val="lt1">
            <a:alpha val="90000"/>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2078181" y="4170961"/>
        <a:ext cx="1145474" cy="219657"/>
      </dsp:txXfrm>
    </dsp:sp>
    <dsp:sp modelId="{1776E3E9-A8E9-4A3B-8A47-A9D8BC597B0F}">
      <dsp:nvSpPr>
        <dsp:cNvPr id="0" name=""/>
        <dsp:cNvSpPr/>
      </dsp:nvSpPr>
      <dsp:spPr>
        <a:xfrm>
          <a:off x="116085" y="4698140"/>
          <a:ext cx="1272749" cy="658973"/>
        </a:xfrm>
        <a:prstGeom prst="rect">
          <a:avLst/>
        </a:prstGeom>
        <a:solidFill>
          <a:schemeClr val="accent5">
            <a:hueOff val="-37479"/>
            <a:satOff val="-2178"/>
            <a:lumOff val="63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Nurse Program Approval Panel</a:t>
          </a:r>
          <a:endParaRPr lang="en-US" sz="1000" kern="1200" dirty="0"/>
        </a:p>
      </dsp:txBody>
      <dsp:txXfrm>
        <a:off x="116085" y="4698140"/>
        <a:ext cx="1272749" cy="658973"/>
      </dsp:txXfrm>
    </dsp:sp>
    <dsp:sp modelId="{4D3D1B2B-D630-4A73-9835-33D264067795}">
      <dsp:nvSpPr>
        <dsp:cNvPr id="0" name=""/>
        <dsp:cNvSpPr/>
      </dsp:nvSpPr>
      <dsp:spPr>
        <a:xfrm>
          <a:off x="370635"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37479"/>
              <a:satOff val="-2178"/>
              <a:lumOff val="6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370635" y="5210675"/>
        <a:ext cx="1145474" cy="219657"/>
      </dsp:txXfrm>
    </dsp:sp>
    <dsp:sp modelId="{E8E28515-B235-4F29-89AB-72AFD524B61F}">
      <dsp:nvSpPr>
        <dsp:cNvPr id="0" name=""/>
        <dsp:cNvSpPr/>
      </dsp:nvSpPr>
      <dsp:spPr>
        <a:xfrm>
          <a:off x="1823631" y="4698140"/>
          <a:ext cx="1272749" cy="658973"/>
        </a:xfrm>
        <a:prstGeom prst="rect">
          <a:avLst/>
        </a:prstGeom>
        <a:solidFill>
          <a:schemeClr val="accent5">
            <a:hueOff val="-74959"/>
            <a:satOff val="-4355"/>
            <a:lumOff val="127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Nursing Assistant Program Approval</a:t>
          </a:r>
          <a:endParaRPr lang="en-US" sz="1000" kern="1200" dirty="0"/>
        </a:p>
      </dsp:txBody>
      <dsp:txXfrm>
        <a:off x="1823631" y="4698140"/>
        <a:ext cx="1272749" cy="658973"/>
      </dsp:txXfrm>
    </dsp:sp>
    <dsp:sp modelId="{BA1C4EB4-11F4-47CB-8F3B-B05023712D57}">
      <dsp:nvSpPr>
        <dsp:cNvPr id="0" name=""/>
        <dsp:cNvSpPr/>
      </dsp:nvSpPr>
      <dsp:spPr>
        <a:xfrm>
          <a:off x="2078181"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74959"/>
              <a:satOff val="-4355"/>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2078181" y="5210675"/>
        <a:ext cx="1145474" cy="219657"/>
      </dsp:txXfrm>
    </dsp:sp>
    <dsp:sp modelId="{25CE12DC-F6D5-4DE1-A3A4-E28F35E7EF8D}">
      <dsp:nvSpPr>
        <dsp:cNvPr id="0" name=""/>
        <dsp:cNvSpPr/>
      </dsp:nvSpPr>
      <dsp:spPr>
        <a:xfrm>
          <a:off x="3531177" y="4698140"/>
          <a:ext cx="1272749" cy="658973"/>
        </a:xfrm>
        <a:prstGeom prst="rect">
          <a:avLst/>
        </a:prstGeom>
        <a:solidFill>
          <a:schemeClr val="accent5">
            <a:hueOff val="-112438"/>
            <a:satOff val="-6533"/>
            <a:lumOff val="191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Legislative</a:t>
          </a:r>
          <a:endParaRPr lang="en-US" sz="1000" kern="1200" dirty="0"/>
        </a:p>
      </dsp:txBody>
      <dsp:txXfrm>
        <a:off x="3531177" y="4698140"/>
        <a:ext cx="1272749" cy="658973"/>
      </dsp:txXfrm>
    </dsp:sp>
    <dsp:sp modelId="{B7322883-4BCF-4A24-834E-3A172AC1CDDD}">
      <dsp:nvSpPr>
        <dsp:cNvPr id="0" name=""/>
        <dsp:cNvSpPr/>
      </dsp:nvSpPr>
      <dsp:spPr>
        <a:xfrm>
          <a:off x="3785727"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112438"/>
              <a:satOff val="-6533"/>
              <a:lumOff val="19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3785727" y="5210675"/>
        <a:ext cx="1145474" cy="219657"/>
      </dsp:txXfrm>
    </dsp:sp>
    <dsp:sp modelId="{EB5C627F-E184-4755-85B0-C9BD079AF194}">
      <dsp:nvSpPr>
        <dsp:cNvPr id="0" name=""/>
        <dsp:cNvSpPr/>
      </dsp:nvSpPr>
      <dsp:spPr>
        <a:xfrm>
          <a:off x="7800041" y="3658426"/>
          <a:ext cx="1272749" cy="658973"/>
        </a:xfrm>
        <a:prstGeom prst="rect">
          <a:avLst/>
        </a:prstGeom>
        <a:solidFill>
          <a:schemeClr val="accent5">
            <a:hueOff val="-149917"/>
            <a:satOff val="-8711"/>
            <a:lumOff val="254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988" numCol="1" spcCol="1270" anchor="ctr" anchorCtr="0">
          <a:noAutofit/>
        </a:bodyPr>
        <a:lstStyle/>
        <a:p>
          <a:pPr lvl="0" algn="ctr" defTabSz="533400">
            <a:lnSpc>
              <a:spcPct val="90000"/>
            </a:lnSpc>
            <a:spcBef>
              <a:spcPct val="0"/>
            </a:spcBef>
            <a:spcAft>
              <a:spcPct val="35000"/>
            </a:spcAft>
          </a:pPr>
          <a:r>
            <a:rPr lang="en-US" sz="1200" kern="1200" dirty="0" smtClean="0"/>
            <a:t>Subcommittees</a:t>
          </a:r>
          <a:endParaRPr lang="en-US" sz="1200" kern="1200" dirty="0"/>
        </a:p>
      </dsp:txBody>
      <dsp:txXfrm>
        <a:off x="7800041" y="3658426"/>
        <a:ext cx="1272749" cy="658973"/>
      </dsp:txXfrm>
    </dsp:sp>
    <dsp:sp modelId="{702294F0-D9BC-4EC5-9601-DD3D00B1BB87}">
      <dsp:nvSpPr>
        <dsp:cNvPr id="0" name=""/>
        <dsp:cNvSpPr/>
      </dsp:nvSpPr>
      <dsp:spPr>
        <a:xfrm>
          <a:off x="8054591" y="4170961"/>
          <a:ext cx="1145474" cy="219657"/>
        </a:xfrm>
        <a:prstGeom prst="rect">
          <a:avLst/>
        </a:prstGeom>
        <a:solidFill>
          <a:schemeClr val="lt1">
            <a:alpha val="90000"/>
            <a:hueOff val="0"/>
            <a:satOff val="0"/>
            <a:lumOff val="0"/>
            <a:alphaOff val="0"/>
          </a:schemeClr>
        </a:solidFill>
        <a:ln w="48000" cap="flat" cmpd="thickThin" algn="ctr">
          <a:solidFill>
            <a:schemeClr val="accent5">
              <a:hueOff val="-149917"/>
              <a:satOff val="-8711"/>
              <a:lumOff val="2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8054591" y="4170961"/>
        <a:ext cx="1145474" cy="219657"/>
      </dsp:txXfrm>
    </dsp:sp>
    <dsp:sp modelId="{C03020CF-3F1F-4F16-9396-9BA4871BDB45}">
      <dsp:nvSpPr>
        <dsp:cNvPr id="0" name=""/>
        <dsp:cNvSpPr/>
      </dsp:nvSpPr>
      <dsp:spPr>
        <a:xfrm>
          <a:off x="5238723" y="4698140"/>
          <a:ext cx="1272749" cy="658973"/>
        </a:xfrm>
        <a:prstGeom prst="rect">
          <a:avLst/>
        </a:prstGeom>
        <a:solidFill>
          <a:schemeClr val="accent5">
            <a:hueOff val="-187397"/>
            <a:satOff val="-10889"/>
            <a:lumOff val="318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Consistent Standards of Practice</a:t>
          </a:r>
          <a:endParaRPr lang="en-US" sz="1000" kern="1200" dirty="0"/>
        </a:p>
      </dsp:txBody>
      <dsp:txXfrm>
        <a:off x="5238723" y="4698140"/>
        <a:ext cx="1272749" cy="658973"/>
      </dsp:txXfrm>
    </dsp:sp>
    <dsp:sp modelId="{A67803AC-59CD-475E-B463-106BE8FD292A}">
      <dsp:nvSpPr>
        <dsp:cNvPr id="0" name=""/>
        <dsp:cNvSpPr/>
      </dsp:nvSpPr>
      <dsp:spPr>
        <a:xfrm>
          <a:off x="5493273"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187397"/>
              <a:satOff val="-10889"/>
              <a:lumOff val="3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5493273" y="5210675"/>
        <a:ext cx="1145474" cy="219657"/>
      </dsp:txXfrm>
    </dsp:sp>
    <dsp:sp modelId="{BDD606C2-8140-49F0-8D30-CEB57C621727}">
      <dsp:nvSpPr>
        <dsp:cNvPr id="0" name=""/>
        <dsp:cNvSpPr/>
      </dsp:nvSpPr>
      <dsp:spPr>
        <a:xfrm>
          <a:off x="6946268" y="4698140"/>
          <a:ext cx="1272749" cy="658973"/>
        </a:xfrm>
        <a:prstGeom prst="rect">
          <a:avLst/>
        </a:prstGeom>
        <a:solidFill>
          <a:schemeClr val="accent5">
            <a:hueOff val="-224876"/>
            <a:satOff val="-13067"/>
            <a:lumOff val="382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Advanced Practice Subcommittee</a:t>
          </a:r>
          <a:endParaRPr lang="en-US" sz="1000" kern="1200" dirty="0"/>
        </a:p>
      </dsp:txBody>
      <dsp:txXfrm>
        <a:off x="6946268" y="4698140"/>
        <a:ext cx="1272749" cy="658973"/>
      </dsp:txXfrm>
    </dsp:sp>
    <dsp:sp modelId="{9343306C-3288-496B-A07E-364E658595C8}">
      <dsp:nvSpPr>
        <dsp:cNvPr id="0" name=""/>
        <dsp:cNvSpPr/>
      </dsp:nvSpPr>
      <dsp:spPr>
        <a:xfrm>
          <a:off x="7200818"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224876"/>
              <a:satOff val="-13067"/>
              <a:lumOff val="3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7200818" y="5210675"/>
        <a:ext cx="1145474" cy="219657"/>
      </dsp:txXfrm>
    </dsp:sp>
    <dsp:sp modelId="{F4C4CDC7-B18C-4DAB-BF0E-D6349BFB3B71}">
      <dsp:nvSpPr>
        <dsp:cNvPr id="0" name=""/>
        <dsp:cNvSpPr/>
      </dsp:nvSpPr>
      <dsp:spPr>
        <a:xfrm>
          <a:off x="8653814" y="4698140"/>
          <a:ext cx="1272749" cy="658973"/>
        </a:xfrm>
        <a:prstGeom prst="rect">
          <a:avLst/>
        </a:prstGeom>
        <a:solidFill>
          <a:schemeClr val="accent5">
            <a:hueOff val="-262356"/>
            <a:satOff val="-15244"/>
            <a:lumOff val="446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Licensing Subcommittee</a:t>
          </a:r>
          <a:endParaRPr lang="en-US" sz="1000" kern="1200" dirty="0"/>
        </a:p>
      </dsp:txBody>
      <dsp:txXfrm>
        <a:off x="8653814" y="4698140"/>
        <a:ext cx="1272749" cy="658973"/>
      </dsp:txXfrm>
    </dsp:sp>
    <dsp:sp modelId="{D6BCA88F-2E67-40AE-8C83-636445E4BD32}">
      <dsp:nvSpPr>
        <dsp:cNvPr id="0" name=""/>
        <dsp:cNvSpPr/>
      </dsp:nvSpPr>
      <dsp:spPr>
        <a:xfrm>
          <a:off x="8908364"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262356"/>
              <a:satOff val="-15244"/>
              <a:lumOff val="44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8908364" y="5210675"/>
        <a:ext cx="1145474" cy="219657"/>
      </dsp:txXfrm>
    </dsp:sp>
    <dsp:sp modelId="{A17636B4-891B-495E-BDF3-352ED567C764}">
      <dsp:nvSpPr>
        <dsp:cNvPr id="0" name=""/>
        <dsp:cNvSpPr/>
      </dsp:nvSpPr>
      <dsp:spPr>
        <a:xfrm>
          <a:off x="10361360" y="4698140"/>
          <a:ext cx="1272749" cy="658973"/>
        </a:xfrm>
        <a:prstGeom prst="rect">
          <a:avLst/>
        </a:prstGeom>
        <a:solidFill>
          <a:schemeClr val="accent5">
            <a:hueOff val="-299835"/>
            <a:satOff val="-17422"/>
            <a:lumOff val="509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2988" numCol="1" spcCol="1270" anchor="ctr" anchorCtr="0">
          <a:noAutofit/>
        </a:bodyPr>
        <a:lstStyle/>
        <a:p>
          <a:pPr lvl="0" algn="ctr" defTabSz="444500">
            <a:lnSpc>
              <a:spcPct val="90000"/>
            </a:lnSpc>
            <a:spcBef>
              <a:spcPct val="0"/>
            </a:spcBef>
            <a:spcAft>
              <a:spcPct val="35000"/>
            </a:spcAft>
          </a:pPr>
          <a:r>
            <a:rPr lang="en-US" sz="1000" kern="1200" dirty="0" smtClean="0"/>
            <a:t>Discipline Subcommittee</a:t>
          </a:r>
          <a:endParaRPr lang="en-US" sz="1000" kern="1200" dirty="0"/>
        </a:p>
      </dsp:txBody>
      <dsp:txXfrm>
        <a:off x="10361360" y="4698140"/>
        <a:ext cx="1272749" cy="658973"/>
      </dsp:txXfrm>
    </dsp:sp>
    <dsp:sp modelId="{E5D9754E-BF30-404D-8205-9AC4C5D334DD}">
      <dsp:nvSpPr>
        <dsp:cNvPr id="0" name=""/>
        <dsp:cNvSpPr/>
      </dsp:nvSpPr>
      <dsp:spPr>
        <a:xfrm>
          <a:off x="10615910" y="5210675"/>
          <a:ext cx="1145474" cy="219657"/>
        </a:xfrm>
        <a:prstGeom prst="rect">
          <a:avLst/>
        </a:prstGeom>
        <a:solidFill>
          <a:schemeClr val="lt1">
            <a:alpha val="90000"/>
            <a:hueOff val="0"/>
            <a:satOff val="0"/>
            <a:lumOff val="0"/>
            <a:alphaOff val="0"/>
          </a:schemeClr>
        </a:solidFill>
        <a:ln w="48000" cap="flat" cmpd="thickThin" algn="ctr">
          <a:solidFill>
            <a:schemeClr val="accent5">
              <a:hueOff val="-299835"/>
              <a:satOff val="-17422"/>
              <a:lumOff val="50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10615910" y="5210675"/>
        <a:ext cx="1145474" cy="219657"/>
      </dsp:txXfrm>
    </dsp:sp>
    <dsp:sp modelId="{D013936C-3856-4797-96A0-00D8D41E03E1}">
      <dsp:nvSpPr>
        <dsp:cNvPr id="0" name=""/>
        <dsp:cNvSpPr/>
      </dsp:nvSpPr>
      <dsp:spPr>
        <a:xfrm>
          <a:off x="3958063" y="2618713"/>
          <a:ext cx="1272749" cy="658973"/>
        </a:xfrm>
        <a:prstGeom prst="rect">
          <a:avLst/>
        </a:prstGeom>
        <a:solidFill>
          <a:schemeClr val="accent6">
            <a:hueOff val="0"/>
            <a:satOff val="0"/>
            <a:lumOff val="0"/>
            <a:alphaOff val="0"/>
          </a:schemeClr>
        </a:solidFill>
        <a:ln w="48000" cap="flat" cmpd="thickThin"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988" numCol="1" spcCol="1270" anchor="ctr" anchorCtr="0">
          <a:noAutofit/>
        </a:bodyPr>
        <a:lstStyle/>
        <a:p>
          <a:pPr lvl="0" algn="ctr" defTabSz="533400">
            <a:lnSpc>
              <a:spcPct val="90000"/>
            </a:lnSpc>
            <a:spcBef>
              <a:spcPct val="0"/>
            </a:spcBef>
            <a:spcAft>
              <a:spcPct val="35000"/>
            </a:spcAft>
          </a:pPr>
          <a:r>
            <a:rPr lang="en-US" sz="1200" kern="1200" dirty="0" smtClean="0"/>
            <a:t>Programs</a:t>
          </a:r>
        </a:p>
        <a:p>
          <a:pPr lvl="0" algn="ctr" defTabSz="533400">
            <a:lnSpc>
              <a:spcPct val="90000"/>
            </a:lnSpc>
            <a:spcBef>
              <a:spcPct val="0"/>
            </a:spcBef>
            <a:spcAft>
              <a:spcPct val="35000"/>
            </a:spcAft>
          </a:pPr>
          <a:r>
            <a:rPr lang="en-US" sz="500" kern="1200" dirty="0" smtClean="0"/>
            <a:t>Operations, Licensing, Complaints/Investigations/Discipline, Legal, Practice, Education</a:t>
          </a:r>
        </a:p>
      </dsp:txBody>
      <dsp:txXfrm>
        <a:off x="3958063" y="2618713"/>
        <a:ext cx="1272749" cy="658973"/>
      </dsp:txXfrm>
    </dsp:sp>
    <dsp:sp modelId="{91363944-9E88-4AE7-A496-F34C0D19518C}">
      <dsp:nvSpPr>
        <dsp:cNvPr id="0" name=""/>
        <dsp:cNvSpPr/>
      </dsp:nvSpPr>
      <dsp:spPr>
        <a:xfrm>
          <a:off x="4212613" y="3131247"/>
          <a:ext cx="1145474" cy="219657"/>
        </a:xfrm>
        <a:prstGeom prst="rect">
          <a:avLst/>
        </a:prstGeom>
        <a:solidFill>
          <a:schemeClr val="lt1">
            <a:alpha val="90000"/>
            <a:hueOff val="0"/>
            <a:satOff val="0"/>
            <a:lumOff val="0"/>
            <a:alphaOff val="0"/>
          </a:schemeClr>
        </a:solidFill>
        <a:ln w="48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4212613" y="3131247"/>
        <a:ext cx="1145474" cy="219657"/>
      </dsp:txXfrm>
    </dsp:sp>
    <dsp:sp modelId="{0DC96341-06CA-4189-B343-4E69BD833326}">
      <dsp:nvSpPr>
        <dsp:cNvPr id="0" name=""/>
        <dsp:cNvSpPr/>
      </dsp:nvSpPr>
      <dsp:spPr>
        <a:xfrm>
          <a:off x="5665609" y="2618713"/>
          <a:ext cx="1272749" cy="658973"/>
        </a:xfrm>
        <a:prstGeom prst="rect">
          <a:avLst/>
        </a:prstGeom>
        <a:solidFill>
          <a:schemeClr val="accent6">
            <a:hueOff val="0"/>
            <a:satOff val="0"/>
            <a:lumOff val="0"/>
            <a:alphaOff val="0"/>
          </a:schemeClr>
        </a:solidFill>
        <a:ln w="48000" cap="flat" cmpd="thickThin"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2988" numCol="1" spcCol="1270" anchor="ctr" anchorCtr="0">
          <a:noAutofit/>
        </a:bodyPr>
        <a:lstStyle/>
        <a:p>
          <a:pPr lvl="0" algn="ctr" defTabSz="533400">
            <a:lnSpc>
              <a:spcPct val="90000"/>
            </a:lnSpc>
            <a:spcBef>
              <a:spcPct val="0"/>
            </a:spcBef>
            <a:spcAft>
              <a:spcPct val="35000"/>
            </a:spcAft>
          </a:pPr>
          <a:r>
            <a:rPr lang="en-US" sz="1200" kern="1200" dirty="0" smtClean="0"/>
            <a:t>Pro </a:t>
          </a:r>
          <a:r>
            <a:rPr lang="en-US" sz="1200" kern="1200" dirty="0" err="1" smtClean="0"/>
            <a:t>Tems</a:t>
          </a:r>
          <a:endParaRPr lang="en-US" sz="1200" kern="1200" dirty="0"/>
        </a:p>
      </dsp:txBody>
      <dsp:txXfrm>
        <a:off x="5665609" y="2618713"/>
        <a:ext cx="1272749" cy="658973"/>
      </dsp:txXfrm>
    </dsp:sp>
    <dsp:sp modelId="{C90ABCFC-2BBD-40B9-A21A-965D9F23F76B}">
      <dsp:nvSpPr>
        <dsp:cNvPr id="0" name=""/>
        <dsp:cNvSpPr/>
      </dsp:nvSpPr>
      <dsp:spPr>
        <a:xfrm>
          <a:off x="5920159" y="3131247"/>
          <a:ext cx="1145474" cy="219657"/>
        </a:xfrm>
        <a:prstGeom prst="rect">
          <a:avLst/>
        </a:prstGeom>
        <a:solidFill>
          <a:schemeClr val="lt1">
            <a:alpha val="90000"/>
            <a:hueOff val="0"/>
            <a:satOff val="0"/>
            <a:lumOff val="0"/>
            <a:alphaOff val="0"/>
          </a:schemeClr>
        </a:solidFill>
        <a:ln w="48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US" sz="1300" kern="1200"/>
        </a:p>
      </dsp:txBody>
      <dsp:txXfrm>
        <a:off x="5920159" y="3131247"/>
        <a:ext cx="1145474" cy="21965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9/11/2017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9/11/2017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74044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Suicide</a:t>
            </a:r>
            <a:r>
              <a:rPr lang="en-US" baseline="0" dirty="0" smtClean="0"/>
              <a:t> Prevention Training Requirements for Nurses</a:t>
            </a:r>
          </a:p>
          <a:p>
            <a:pPr marL="171450" indent="-171450">
              <a:buFont typeface="Arial" panose="020B0604020202020204" pitchFamily="34" charset="0"/>
              <a:buChar char="•"/>
            </a:pPr>
            <a:r>
              <a:rPr lang="en-US" baseline="0" dirty="0" smtClean="0"/>
              <a:t>Required for all RNs, LPNs and ARNPs except for CRNAs</a:t>
            </a:r>
          </a:p>
          <a:p>
            <a:pPr marL="171450" indent="-171450">
              <a:buFont typeface="Arial" panose="020B0604020202020204" pitchFamily="34" charset="0"/>
              <a:buChar char="•"/>
            </a:pPr>
            <a:r>
              <a:rPr lang="en-US" baseline="0" dirty="0" smtClean="0"/>
              <a:t>Beginning July 1, 2017, must come from an approved course from the DOH model list</a:t>
            </a:r>
          </a:p>
          <a:p>
            <a:pPr marL="171450" indent="-171450">
              <a:buFont typeface="Arial" panose="020B0604020202020204" pitchFamily="34" charset="0"/>
              <a:buChar char="•"/>
            </a:pPr>
            <a:r>
              <a:rPr lang="en-US" baseline="0" dirty="0" smtClean="0"/>
              <a:t>Prior to July 1, 2017, will count as long as it includes 6 hours of suicide prevention assessment, treatment and management and if it was taken on or after June 12, 2014</a:t>
            </a:r>
          </a:p>
          <a:p>
            <a:pPr marL="171450" indent="-171450">
              <a:buFont typeface="Arial" panose="020B0604020202020204" pitchFamily="34" charset="0"/>
              <a:buChar char="•"/>
            </a:pPr>
            <a:r>
              <a:rPr lang="en-US" baseline="0" dirty="0" smtClean="0"/>
              <a:t>Attestation at your 3 year cycle</a:t>
            </a:r>
          </a:p>
          <a:p>
            <a:pPr marL="0" indent="0">
              <a:buFont typeface="Arial" panose="020B0604020202020204" pitchFamily="34" charset="0"/>
              <a:buNone/>
            </a:pPr>
            <a:endParaRPr lang="en-US" baseline="0" dirty="0" smtClean="0"/>
          </a:p>
          <a:p>
            <a:r>
              <a:rPr lang="en-US" baseline="0" dirty="0" smtClean="0"/>
              <a:t>WCN – NCSBN grants funds to WCN who’s mission is to </a:t>
            </a:r>
            <a:r>
              <a:rPr lang="en-US" dirty="0" smtClean="0"/>
              <a:t/>
            </a:r>
            <a:br>
              <a:rPr lang="en-US" dirty="0" smtClean="0"/>
            </a:br>
            <a:r>
              <a:rPr lang="en-US" dirty="0" smtClean="0"/>
              <a:t>supports a healthy Washington by engaging nurses’ expertise, influence, and perspective and by building a diverse, highly qualified nurse workforce to meet future demands.</a:t>
            </a:r>
          </a:p>
          <a:p>
            <a:endParaRPr lang="en-US" baseline="0" dirty="0" smtClean="0"/>
          </a:p>
          <a:p>
            <a:r>
              <a:rPr lang="en-US" baseline="0" dirty="0" smtClean="0"/>
              <a:t>NCSBN </a:t>
            </a:r>
            <a:r>
              <a:rPr lang="en-US" baseline="0" dirty="0" err="1" smtClean="0"/>
              <a:t>Nursys</a:t>
            </a:r>
            <a:r>
              <a:rPr lang="en-US" baseline="0" dirty="0" smtClean="0"/>
              <a:t> has 3 services – </a:t>
            </a:r>
            <a:r>
              <a:rPr lang="en-US" baseline="0" dirty="0" err="1" smtClean="0"/>
              <a:t>Enotify</a:t>
            </a:r>
            <a:r>
              <a:rPr lang="en-US" baseline="0" dirty="0" smtClean="0"/>
              <a:t>, Nurse Licensure </a:t>
            </a:r>
            <a:r>
              <a:rPr lang="en-US" baseline="0" dirty="0" err="1" smtClean="0"/>
              <a:t>QuickConfirm</a:t>
            </a:r>
            <a:r>
              <a:rPr lang="en-US" baseline="0" dirty="0" smtClean="0"/>
              <a:t> and Nurse Licensure Verification. I want to stress E-Notify for employers to use as a primary source for nurse licensure verification. The system is free for employers and tracks and automatically notifies the employer of license changes and discipline. It also can be used by an individual nurse to use as a reminder that his or her license is due for renewal. </a:t>
            </a:r>
          </a:p>
          <a:p>
            <a:endParaRPr lang="en-US" baseline="0" dirty="0" smtClean="0"/>
          </a:p>
          <a:p>
            <a:r>
              <a:rPr lang="en-US" baseline="0" dirty="0" smtClean="0"/>
              <a:t>WHPS – If you know a nurse or you think you might have a substance use disorder, WHPS is available to all licensed nurses in our state. Sometimes this is used for nurses we get complaints on, but it is also open for self-referral. WHPS provides free training on substance use disorders and the WHPS Program. </a:t>
            </a:r>
          </a:p>
          <a:p>
            <a:endParaRPr lang="en-US" baseline="0" dirty="0" smtClean="0"/>
          </a:p>
          <a:p>
            <a:r>
              <a:rPr lang="en-US" baseline="0" dirty="0" smtClean="0"/>
              <a:t>LPN Workgroups – working on Advisory Opinion and FAQs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628650" lvl="1"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51182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Nursing Rules Updates</a:t>
            </a:r>
          </a:p>
          <a:p>
            <a:pPr marL="0" indent="0">
              <a:buFont typeface="Arial" panose="020B0604020202020204" pitchFamily="34" charset="0"/>
              <a:buNone/>
            </a:pPr>
            <a:r>
              <a:rPr lang="en-US" baseline="0" dirty="0" smtClean="0"/>
              <a:t>Nursing Assistant – Coded Reviser (CR101) rescinded at last commission meeting – this is because it sounds like WSNA is planning to try and get legislation to promote a bill updating the entire nursing assistant laws. The Commission felt it would be confusing to make the minor changes we were proposing and then have to rewrite rules if legislation was passed.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Nursing Education – many changes in the nursing education rules – if you have questions, please contact Mindy </a:t>
            </a:r>
            <a:r>
              <a:rPr lang="en-US" baseline="0" dirty="0" err="1" smtClean="0"/>
              <a:t>Schaffner</a:t>
            </a:r>
            <a:r>
              <a:rPr lang="en-US" baseline="0" dirty="0" smtClean="0"/>
              <a:t> at 360 236-4745</a:t>
            </a:r>
          </a:p>
          <a:p>
            <a:pPr marL="171450" indent="-171450">
              <a:buFont typeface="Arial" panose="020B0604020202020204" pitchFamily="34" charset="0"/>
              <a:buChar char="•"/>
            </a:pPr>
            <a:r>
              <a:rPr lang="en-US" baseline="0" dirty="0" smtClean="0"/>
              <a:t>Substance Use Disorder Monitoring – to align with the NCSBN guidelines for the WHPS program</a:t>
            </a:r>
          </a:p>
          <a:p>
            <a:pPr marL="171450" indent="-171450">
              <a:buFont typeface="Arial" panose="020B0604020202020204" pitchFamily="34" charset="0"/>
              <a:buChar char="•"/>
            </a:pPr>
            <a:r>
              <a:rPr lang="en-US" baseline="0" dirty="0" smtClean="0"/>
              <a:t>Nursing Licensing Fees - $20 increase</a:t>
            </a:r>
          </a:p>
          <a:p>
            <a:pPr marL="171450" indent="-171450">
              <a:buFont typeface="Arial" panose="020B0604020202020204" pitchFamily="34" charset="0"/>
              <a:buChar char="•"/>
            </a:pPr>
            <a:r>
              <a:rPr lang="en-US" baseline="0" dirty="0" smtClean="0"/>
              <a:t>Temporary Practice Permits – plan to change from 6 months to 1 month while waiting for fingerprints – it used to be 6 months but now the licensing program is routinely receiving these within 1 month</a:t>
            </a:r>
          </a:p>
          <a:p>
            <a:pPr marL="171450" indent="-171450">
              <a:buFont typeface="Arial" panose="020B0604020202020204" pitchFamily="34" charset="0"/>
              <a:buChar char="•"/>
            </a:pPr>
            <a:r>
              <a:rPr lang="en-US" baseline="0" dirty="0" smtClean="0"/>
              <a:t>Collection of Demographic Data for nurses </a:t>
            </a:r>
            <a:r>
              <a:rPr lang="en-US" baseline="0" dirty="0" smtClean="0"/>
              <a:t>– new rules approved at the 9-8-17 commission – RNs and LPNs are required to complete demographic data and attest to it’s completion upon initial licensure and with the 3 year continuing competency cycle – this will be verified by the commission licensing staff during the continuing competency cycle. ARNPs will do this under their RN licensure. The NCQAC will implement this rule using the </a:t>
            </a:r>
            <a:r>
              <a:rPr lang="en-US" baseline="0" dirty="0" err="1" smtClean="0"/>
              <a:t>Nursys</a:t>
            </a:r>
            <a:r>
              <a:rPr lang="en-US" baseline="0" dirty="0" smtClean="0"/>
              <a:t> Program in which we have been encouraging nurses to register for a couple of years. The demographic data will be used to look at supply, demand and distribution of the nursing workforce. The work using the demographic information  will be done through the Washington Center for </a:t>
            </a:r>
            <a:r>
              <a:rPr lang="en-US" baseline="0" dirty="0" smtClean="0"/>
              <a:t>Nursing. Only aggregate data will be shared with WCN and others as requested.</a:t>
            </a:r>
          </a:p>
          <a:p>
            <a:pPr marL="171450" indent="-171450">
              <a:buFont typeface="Arial" panose="020B0604020202020204" pitchFamily="34" charset="0"/>
              <a:buChar char="•"/>
            </a:pPr>
            <a:r>
              <a:rPr lang="en-US" baseline="0" dirty="0" smtClean="0"/>
              <a:t>Opioid </a:t>
            </a:r>
            <a:r>
              <a:rPr lang="en-US" baseline="0" dirty="0" smtClean="0"/>
              <a:t>Prescribing – new law HB 1427 requires the nursing commission as well as other health care commissions and boards to develop rules re: opioid prescribing, monitoring and treatment. Three of our commission members have been assigned to work with the other boards/commissions and DOH/HSQA to develop these so they align and do not contradict other health care profession rules as these are developed using national guidelines and recommendations.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409817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FBI Criminal Background Checks/RAP Back</a:t>
            </a:r>
            <a:endParaRPr lang="en-US" i="1" dirty="0" smtClean="0"/>
          </a:p>
          <a:p>
            <a:pPr marL="285750" indent="-285750">
              <a:buFont typeface="Arial" panose="020B0604020202020204" pitchFamily="34" charset="0"/>
              <a:buChar char="•"/>
            </a:pPr>
            <a:r>
              <a:rPr lang="en-US" dirty="0" smtClean="0"/>
              <a:t>NCSBN ORBS</a:t>
            </a:r>
          </a:p>
          <a:p>
            <a:pPr marL="285750" indent="-285750">
              <a:buFont typeface="Arial" panose="020B0604020202020204" pitchFamily="34" charset="0"/>
              <a:buChar char="•"/>
            </a:pPr>
            <a:r>
              <a:rPr lang="en-US" dirty="0" smtClean="0"/>
              <a:t>Nurse Licensure Compact</a:t>
            </a:r>
          </a:p>
          <a:p>
            <a:pPr marL="285750" indent="-285750">
              <a:buFont typeface="Arial" panose="020B0604020202020204" pitchFamily="34" charset="0"/>
              <a:buChar char="•"/>
            </a:pPr>
            <a:r>
              <a:rPr lang="en-US" dirty="0" smtClean="0"/>
              <a:t>Best Practices based on CORE Reports</a:t>
            </a:r>
          </a:p>
          <a:p>
            <a:pPr marL="285750" indent="-285750">
              <a:buFont typeface="Arial" panose="020B0604020202020204" pitchFamily="34" charset="0"/>
              <a:buChar char="•"/>
            </a:pPr>
            <a:r>
              <a:rPr lang="en-US" dirty="0" smtClean="0"/>
              <a:t>Nursing Assistant Rules</a:t>
            </a:r>
          </a:p>
          <a:p>
            <a:pPr marL="285750" indent="-285750">
              <a:buFont typeface="Arial" panose="020B0604020202020204" pitchFamily="34" charset="0"/>
              <a:buChar char="•"/>
            </a:pPr>
            <a:r>
              <a:rPr lang="en-US" dirty="0" smtClean="0"/>
              <a:t>Action Now! Coalition</a:t>
            </a:r>
          </a:p>
          <a:p>
            <a:pPr lvl="1"/>
            <a:r>
              <a:rPr lang="en-US" sz="1200" b="0" kern="1200" dirty="0" smtClean="0">
                <a:solidFill>
                  <a:schemeClr val="tx1"/>
                </a:solidFill>
                <a:effectLst/>
                <a:latin typeface="+mn-lt"/>
                <a:ea typeface="+mn-ea"/>
                <a:cs typeface="+mn-cs"/>
              </a:rPr>
              <a:t>Actively participate in the Action Now! Coalition to find solutions to the following pressing issues facing the education of nurses: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Academic Progression</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Clinical Practice Experiences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Faculty Recruitment &amp; Retention</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Adequate Funding</a:t>
            </a:r>
          </a:p>
          <a:p>
            <a:pPr marL="285750" indent="-285750">
              <a:buFont typeface="Arial" panose="020B0604020202020204" pitchFamily="34" charset="0"/>
              <a:buChar char="•"/>
            </a:pPr>
            <a:r>
              <a:rPr lang="en-US" dirty="0" smtClean="0"/>
              <a:t>National workforce minimum data sets</a:t>
            </a:r>
          </a:p>
          <a:p>
            <a:pPr marL="285750" indent="-285750">
              <a:buFont typeface="Arial" panose="020B0604020202020204" pitchFamily="34" charset="0"/>
              <a:buChar char="•"/>
            </a:pPr>
            <a:r>
              <a:rPr lang="en-US" dirty="0" smtClean="0"/>
              <a:t>NCQAC obtain licensing and disciplining authority of nursing assistants, home care aides, and medical assistants </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86539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a:t>
            </a:r>
            <a:r>
              <a:rPr lang="en-US" sz="1200" b="1" dirty="0" smtClean="0"/>
              <a:t>jurisprudence training and exam</a:t>
            </a:r>
            <a:r>
              <a:rPr lang="en-US" sz="1200" dirty="0" smtClean="0"/>
              <a:t> </a:t>
            </a:r>
            <a:r>
              <a:rPr lang="en-US" sz="1200" dirty="0"/>
              <a:t>is </a:t>
            </a:r>
            <a:r>
              <a:rPr lang="en-US" sz="1200" dirty="0" smtClean="0"/>
              <a:t>an educational activity including a test </a:t>
            </a:r>
            <a:r>
              <a:rPr lang="en-US" sz="1200" dirty="0"/>
              <a:t>of </a:t>
            </a:r>
            <a:r>
              <a:rPr lang="en-US" sz="1200" dirty="0" smtClean="0"/>
              <a:t>the Washington State laws and rules. This will be a voluntary module/exam. A survey of WA nurses shows that less than 60% of nurses stated they understood their nursing scope of practice. The Commission thinks this would be a way provide an opportunity for nurses to ensure they understand the laws and rules re: nursing in WA state. </a:t>
            </a:r>
          </a:p>
          <a:p>
            <a:r>
              <a:rPr lang="en-US" sz="1200" dirty="0" smtClean="0"/>
              <a:t>We are in early stages but it is anticipated that this will be hosted on the NCSBN website. They provide similar modules/training/exams for a few other states.</a:t>
            </a:r>
          </a:p>
          <a:p>
            <a:endParaRPr lang="en-US" sz="1200" dirty="0" smtClean="0"/>
          </a:p>
          <a:p>
            <a:r>
              <a:rPr lang="en-US" sz="1200" dirty="0" smtClean="0"/>
              <a:t>Opioid</a:t>
            </a:r>
            <a:r>
              <a:rPr lang="en-US" sz="1200" baseline="0" dirty="0" smtClean="0"/>
              <a:t> Crisis – there will be a lot of work and different activities re: the Opioid Crisis – We</a:t>
            </a:r>
            <a:r>
              <a:rPr lang="en-US" sz="1200" dirty="0" smtClean="0"/>
              <a:t> are holding a Substance Use Disorder Conference at SEATAC today </a:t>
            </a:r>
            <a:r>
              <a:rPr lang="en-US" sz="1200" baseline="0" dirty="0" smtClean="0"/>
              <a:t> - the NCQAC also had a workshop in Spokane in September on Opioids in the morning and in the afternoon what the commission member roles are re: nurses with SUD. We are participating in the WA DOH Unintentional Poisoning Workgroup that focuses on opioid overdoses. I am sure there will be lots more to come as far as practice guidelines, recommendations, nursing roles, nursing education in assessment, treatment and prevention of overdoses. We do have some resources on our website and will update these as we find additional information that may be helpful. </a:t>
            </a:r>
          </a:p>
          <a:p>
            <a:endParaRPr lang="en-US" sz="1200" baseline="0" dirty="0" smtClean="0"/>
          </a:p>
          <a:p>
            <a:r>
              <a:rPr lang="en-US" sz="1200" baseline="0" dirty="0" smtClean="0"/>
              <a:t>National Cannabis Summit Denver CO in August - Overview</a:t>
            </a:r>
          </a:p>
          <a:p>
            <a:endParaRPr lang="en-US" sz="1200" baseline="0" dirty="0" smtClean="0"/>
          </a:p>
          <a:p>
            <a:r>
              <a:rPr lang="en-US" sz="1200" baseline="0" dirty="0" smtClean="0"/>
              <a:t>HEALWA – nurses pay part of their licensing fee to get access to the HEALWA system. It provides access to a nursing reference center, evidence based research, CINAHL, PubMed Medline, as well as continuing education/training</a:t>
            </a:r>
            <a:endParaRPr lang="en-US" sz="1200"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411576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July, the NCQAC</a:t>
            </a:r>
            <a:r>
              <a:rPr lang="en-US" sz="1200" kern="1200" baseline="0" dirty="0" smtClean="0">
                <a:solidFill>
                  <a:schemeClr val="tx1"/>
                </a:solidFill>
                <a:effectLst/>
                <a:latin typeface="+mn-lt"/>
                <a:ea typeface="+mn-ea"/>
                <a:cs typeface="+mn-cs"/>
              </a:rPr>
              <a:t> clarified that a regis</a:t>
            </a:r>
            <a:r>
              <a:rPr lang="en-US" sz="1200" kern="1200" dirty="0" smtClean="0">
                <a:solidFill>
                  <a:schemeClr val="tx1"/>
                </a:solidFill>
                <a:effectLst/>
                <a:latin typeface="+mn-lt"/>
                <a:ea typeface="+mn-ea"/>
                <a:cs typeface="+mn-cs"/>
              </a:rPr>
              <a:t>tered nurse may use nursing judgment to determine the appropriateness of delegating to nursing assistants and home care aides in community-based or in-home care settings the following task: Piercing of skin to obtain a blood sample for the purpose of measuring blood glucose monitoring for the purpose of administering medications (including injections) for diabetes or for monitoring response to treatment of a patient with diabetes. RCW 18.79.260(3)(e)(iv).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commission also determined that, for purposes of interpreting its own practice act, chapter 18.79 RCW, the word “insulin” shall also include non-insulin </a:t>
            </a:r>
            <a:r>
              <a:rPr lang="en-US" sz="1200" kern="1200" dirty="0" err="1" smtClean="0">
                <a:solidFill>
                  <a:schemeClr val="tx1"/>
                </a:solidFill>
                <a:effectLst/>
                <a:latin typeface="+mn-lt"/>
                <a:ea typeface="+mn-ea"/>
                <a:cs typeface="+mn-cs"/>
              </a:rPr>
              <a:t>injectables</a:t>
            </a:r>
            <a:r>
              <a:rPr lang="en-US" sz="1200" kern="1200" dirty="0" smtClean="0">
                <a:solidFill>
                  <a:schemeClr val="tx1"/>
                </a:solidFill>
                <a:effectLst/>
                <a:latin typeface="+mn-lt"/>
                <a:ea typeface="+mn-ea"/>
                <a:cs typeface="+mn-cs"/>
              </a:rPr>
              <a:t>, such as </a:t>
            </a:r>
            <a:r>
              <a:rPr lang="en-US" sz="1200" kern="1200" dirty="0" err="1" smtClean="0">
                <a:solidFill>
                  <a:schemeClr val="tx1"/>
                </a:solidFill>
                <a:effectLst/>
                <a:latin typeface="+mn-lt"/>
                <a:ea typeface="+mn-ea"/>
                <a:cs typeface="+mn-cs"/>
              </a:rPr>
              <a:t>exenatide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Byetta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liraglutide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Victoza</a:t>
            </a:r>
            <a:r>
              <a:rPr lang="en-US" sz="1200" kern="1200" dirty="0" smtClean="0">
                <a:solidFill>
                  <a:schemeClr val="tx1"/>
                </a:solidFill>
                <a:effectLst/>
                <a:latin typeface="+mn-lt"/>
                <a:ea typeface="+mn-ea"/>
                <a:cs typeface="+mn-cs"/>
              </a:rPr>
              <a:t>®), when injectable diabetes medications are FDA-approved and prescribed with similar purpose and effect for treatment of diabetes mellitus.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64661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PT/INR is not within the scope of an RN to</a:t>
            </a:r>
            <a:r>
              <a:rPr lang="en-US" baseline="0" dirty="0" smtClean="0"/>
              <a:t> d</a:t>
            </a:r>
            <a:r>
              <a:rPr lang="en-US" dirty="0" smtClean="0"/>
              <a:t>elegate to Nursing</a:t>
            </a:r>
            <a:r>
              <a:rPr lang="en-US" baseline="0" dirty="0" smtClean="0"/>
              <a:t> Assistant (NA) or Home Care Aid (HCA)</a:t>
            </a:r>
          </a:p>
          <a:p>
            <a:endParaRPr lang="en-US" baseline="0" dirty="0" smtClean="0"/>
          </a:p>
          <a:p>
            <a:r>
              <a:rPr lang="en-US" baseline="0" dirty="0" smtClean="0"/>
              <a:t>Supervision Requirements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19) The registered nurse must supervise and evaluate the performance of the nursing assistant or home care aide with delegated insulin injection authority at least weekly for the first four weeks. After the first four weeks the supervision shall occur at least every ninety days.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there are more ways to supervise than direct observation.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(34) "Supervision" of licensed or unlicensed nursing personnel means the provision of guidance and evaluation for the accomplishment of a nursing task or activity with the initial direction of the task or activity; periodic inspection of the actual act of accomplishing the task or activity; and the authority to require corrective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intent for the 4 visits for insulin delegation was to ensure that the NA/HCA understands how to do the task and educate the provider about diabetes and ensure that the client remain stable and predictable. Nurse delegation is a 1-1 process with each provider they train and that there must be  ongoing competency of each provider he/she delegates.  The RND can determine the competency of the provider in a variety of ways; i.e. observation or documentation, direct observation,  verbal description or record review.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a:t>
            </a:r>
            <a:r>
              <a:rPr lang="en-US" sz="1200" kern="1200" baseline="0" dirty="0" smtClean="0">
                <a:solidFill>
                  <a:schemeClr val="tx1"/>
                </a:solidFill>
                <a:effectLst/>
                <a:latin typeface="+mn-lt"/>
                <a:ea typeface="+mn-ea"/>
                <a:cs typeface="+mn-cs"/>
              </a:rPr>
              <a:t> other questions that come up and as we go forward in working with WSNA in trying to revise the nursing assistant laws and rules, we want to make sure we address those So if you have any questions or activity/tasks you would like to try to resolve, please let me know and I will track these for future use.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0417086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9/11/2017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9/11/2017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mailto:NCQAC.Education@doh.wa.gov" TargetMode="External"/><Relationship Id="rId2" Type="http://schemas.openxmlformats.org/officeDocument/2006/relationships/hyperlink" Target="mailto:NursingPracticeConsultation.NCQAC@doh.wa.gov" TargetMode="Externa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hyperlink" Target="mailto:Nursing@doh.w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doh.wa.gov/ForPublicHealthandHealthcareProviders/HealthcareProfessionsandFacilities/SuicidePrevention/TrainingRequire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doh.wa.gov/LicensesPermitsandCertificates/NursingCommission/WashingtonHealthProfessionalServices" TargetMode="External"/><Relationship Id="rId5" Type="http://schemas.openxmlformats.org/officeDocument/2006/relationships/hyperlink" Target="https://www.ncsbn.org/8530.htm" TargetMode="External"/><Relationship Id="rId4" Type="http://schemas.openxmlformats.org/officeDocument/2006/relationships/hyperlink" Target="http://www.wcnursing.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doh.wa.gov/AboutUs/RuleMak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B%201427%20Opioid%20Prescribing,%20Monitoring%20and%20Treat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bi.gov/services/cjis/fingerprints-and-other-biometrics/ngi"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hyperlink" Target="https://www.ncsbn.org/compacts.htm" TargetMode="External"/><Relationship Id="rId4" Type="http://schemas.openxmlformats.org/officeDocument/2006/relationships/hyperlink" Target="https://www.ncsbn.org/websites.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oh.wa.gov/LicensesPermitsandCertificates/NursingCommission/PracticeInformation/PainManage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heal-wa.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04825" y="2539744"/>
            <a:ext cx="6600825" cy="2219691"/>
          </a:xfrm>
        </p:spPr>
        <p:txBody>
          <a:bodyPr anchor="ctr">
            <a:normAutofit fontScale="90000"/>
          </a:bodyPr>
          <a:lstStyle/>
          <a:p>
            <a:pPr algn="ctr"/>
            <a:r>
              <a:rPr lang="en-US" dirty="0" smtClean="0"/>
              <a:t>Nursing Care Quality Assurance Commission Overview, Highlights and updates </a:t>
            </a:r>
            <a:endParaRPr lang="en-US" dirty="0"/>
          </a:p>
        </p:txBody>
      </p:sp>
      <p:sp>
        <p:nvSpPr>
          <p:cNvPr id="7" name="Subtitle 6"/>
          <p:cNvSpPr>
            <a:spLocks noGrp="1"/>
          </p:cNvSpPr>
          <p:nvPr>
            <p:ph type="subTitle" idx="1"/>
          </p:nvPr>
        </p:nvSpPr>
        <p:spPr>
          <a:xfrm>
            <a:off x="904875" y="4930884"/>
            <a:ext cx="5734050" cy="955565"/>
          </a:xfrm>
        </p:spPr>
        <p:txBody>
          <a:bodyPr/>
          <a:lstStyle/>
          <a:p>
            <a:r>
              <a:rPr lang="en-US" dirty="0" smtClean="0"/>
              <a:t>Washington State Department of Social and Health Services Nurse Delegation Conference</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496175" y="1310656"/>
            <a:ext cx="4695825" cy="420860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187" y="1310656"/>
            <a:ext cx="4955443" cy="4208604"/>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7" name="Text Placeholder 6"/>
          <p:cNvSpPr>
            <a:spLocks noGrp="1"/>
          </p:cNvSpPr>
          <p:nvPr>
            <p:ph type="body" sz="half" idx="2"/>
          </p:nvPr>
        </p:nvSpPr>
        <p:spPr>
          <a:xfrm>
            <a:off x="1104899" y="1600200"/>
            <a:ext cx="4555672" cy="4572000"/>
          </a:xfrm>
        </p:spPr>
        <p:txBody>
          <a:bodyPr/>
          <a:lstStyle/>
          <a:p>
            <a:r>
              <a:rPr lang="en-US" b="1" dirty="0" smtClean="0"/>
              <a:t>Contact Information</a:t>
            </a:r>
          </a:p>
          <a:p>
            <a:endParaRPr lang="en-US" dirty="0"/>
          </a:p>
          <a:p>
            <a:r>
              <a:rPr lang="en-US" dirty="0" smtClean="0"/>
              <a:t>Deborah Carlson, MSN, RN, CPM</a:t>
            </a:r>
          </a:p>
          <a:p>
            <a:r>
              <a:rPr lang="en-US" dirty="0" smtClean="0"/>
              <a:t>Associate Director of Nursing Practice</a:t>
            </a:r>
          </a:p>
          <a:p>
            <a:r>
              <a:rPr lang="en-US" dirty="0" smtClean="0"/>
              <a:t>360 236-4725</a:t>
            </a:r>
          </a:p>
          <a:p>
            <a:r>
              <a:rPr lang="en-US" dirty="0" smtClean="0">
                <a:hlinkClick r:id="rId2"/>
              </a:rPr>
              <a:t>NursingPracticeConsultation.NCQAC@doh.wa.gov</a:t>
            </a:r>
            <a:r>
              <a:rPr lang="en-US" dirty="0" smtClean="0"/>
              <a:t>	</a:t>
            </a:r>
          </a:p>
          <a:p>
            <a:r>
              <a:rPr lang="en-US" dirty="0" smtClean="0">
                <a:hlinkClick r:id="rId3"/>
              </a:rPr>
              <a:t>NCQAC.Education@doh.wa.gov</a:t>
            </a:r>
            <a:r>
              <a:rPr lang="en-US" dirty="0" smtClean="0"/>
              <a:t>	</a:t>
            </a:r>
          </a:p>
          <a:p>
            <a:r>
              <a:rPr lang="en-US" dirty="0" smtClean="0">
                <a:hlinkClick r:id="rId4"/>
              </a:rPr>
              <a:t>Nursing@doh.wa.gov</a:t>
            </a:r>
            <a:r>
              <a:rPr lang="en-US" dirty="0" smtClean="0"/>
              <a:t>	</a:t>
            </a:r>
          </a:p>
          <a:p>
            <a:endParaRPr lang="en-US" dirty="0" smtClean="0"/>
          </a:p>
          <a:p>
            <a:endParaRPr lang="en-US" dirty="0"/>
          </a:p>
          <a:p>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827" y="2047821"/>
            <a:ext cx="4169229" cy="3268676"/>
          </a:xfrm>
          <a:prstGeom prst="rect">
            <a:avLst/>
          </a:prstGeom>
        </p:spPr>
      </p:pic>
    </p:spTree>
    <p:extLst>
      <p:ext uri="{BB962C8B-B14F-4D97-AF65-F5344CB8AC3E}">
        <p14:creationId xmlns:p14="http://schemas.microsoft.com/office/powerpoint/2010/main" val="32288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Quality Assurance Commission Overview</a:t>
            </a:r>
            <a:endParaRPr lang="en-US" dirty="0"/>
          </a:p>
        </p:txBody>
      </p:sp>
      <p:grpSp>
        <p:nvGrpSpPr>
          <p:cNvPr id="5" name="Group 4"/>
          <p:cNvGrpSpPr/>
          <p:nvPr/>
        </p:nvGrpSpPr>
        <p:grpSpPr>
          <a:xfrm>
            <a:off x="2266729" y="2093342"/>
            <a:ext cx="2743200" cy="3659892"/>
            <a:chOff x="84904" y="304806"/>
            <a:chExt cx="2429692" cy="3659892"/>
          </a:xfrm>
        </p:grpSpPr>
        <p:sp>
          <p:nvSpPr>
            <p:cNvPr id="6" name="Rounded Rectangle 5"/>
            <p:cNvSpPr/>
            <p:nvPr/>
          </p:nvSpPr>
          <p:spPr>
            <a:xfrm>
              <a:off x="84904" y="304806"/>
              <a:ext cx="2429692" cy="3659892"/>
            </a:xfrm>
            <a:prstGeom prst="roundRect">
              <a:avLst/>
            </a:prstGeom>
          </p:spPr>
          <p:style>
            <a:lnRef idx="2">
              <a:schemeClr val="accent4"/>
            </a:lnRef>
            <a:fillRef idx="1">
              <a:schemeClr val="lt1"/>
            </a:fillRef>
            <a:effectRef idx="0">
              <a:schemeClr val="accent4"/>
            </a:effectRef>
            <a:fontRef idx="minor">
              <a:schemeClr val="dk1"/>
            </a:fontRef>
          </p:style>
        </p:sp>
        <p:sp>
          <p:nvSpPr>
            <p:cNvPr id="7" name="Rounded Rectangle 4"/>
            <p:cNvSpPr/>
            <p:nvPr/>
          </p:nvSpPr>
          <p:spPr>
            <a:xfrm>
              <a:off x="152396" y="401669"/>
              <a:ext cx="2265337" cy="3466166"/>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Establish</a:t>
              </a:r>
            </a:p>
            <a:p>
              <a:pPr lvl="0" algn="ctr" defTabSz="1066800">
                <a:lnSpc>
                  <a:spcPct val="90000"/>
                </a:lnSpc>
                <a:spcBef>
                  <a:spcPct val="0"/>
                </a:spcBef>
                <a:spcAft>
                  <a:spcPct val="35000"/>
                </a:spcAft>
              </a:pPr>
              <a:r>
                <a:rPr lang="en-US" sz="2400" kern="1200" dirty="0" smtClean="0"/>
                <a:t>Monitor</a:t>
              </a:r>
            </a:p>
            <a:p>
              <a:pPr lvl="0" algn="ctr" defTabSz="1066800">
                <a:lnSpc>
                  <a:spcPct val="90000"/>
                </a:lnSpc>
                <a:spcBef>
                  <a:spcPct val="0"/>
                </a:spcBef>
                <a:spcAft>
                  <a:spcPct val="35000"/>
                </a:spcAft>
              </a:pPr>
              <a:r>
                <a:rPr lang="en-US" sz="2400" kern="1200" dirty="0" smtClean="0"/>
                <a:t>Enforce</a:t>
              </a:r>
              <a:endParaRPr lang="en-US" sz="2400" kern="1200" dirty="0"/>
            </a:p>
          </p:txBody>
        </p:sp>
      </p:grpSp>
      <p:sp>
        <p:nvSpPr>
          <p:cNvPr id="8" name="Round Same Side Corner Rectangle 4"/>
          <p:cNvSpPr/>
          <p:nvPr/>
        </p:nvSpPr>
        <p:spPr>
          <a:xfrm>
            <a:off x="5009929" y="2685603"/>
            <a:ext cx="5262480" cy="24753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Licensing &amp; Continuing Competency Mechanisms</a:t>
            </a:r>
            <a:endParaRPr lang="en-US" sz="2000" kern="1200" dirty="0"/>
          </a:p>
          <a:p>
            <a:pPr marL="228600" lvl="1" indent="-228600" algn="l" defTabSz="889000">
              <a:lnSpc>
                <a:spcPct val="90000"/>
              </a:lnSpc>
              <a:spcBef>
                <a:spcPct val="0"/>
              </a:spcBef>
              <a:spcAft>
                <a:spcPct val="15000"/>
              </a:spcAft>
              <a:buChar char="••"/>
            </a:pPr>
            <a:r>
              <a:rPr lang="en-US" sz="2000" kern="1200" dirty="0" smtClean="0"/>
              <a:t>Consistent </a:t>
            </a:r>
            <a:r>
              <a:rPr lang="en-US" sz="2000" dirty="0" smtClean="0"/>
              <a:t>St</a:t>
            </a:r>
            <a:r>
              <a:rPr lang="en-US" sz="2000" kern="1200" dirty="0" smtClean="0"/>
              <a:t>andards </a:t>
            </a:r>
            <a:r>
              <a:rPr lang="en-US" sz="2000" kern="1200" dirty="0" smtClean="0"/>
              <a:t>of </a:t>
            </a:r>
            <a:r>
              <a:rPr lang="en-US" sz="2000" kern="1200" dirty="0" smtClean="0"/>
              <a:t>Practice</a:t>
            </a:r>
            <a:endParaRPr lang="en-US" sz="2000" kern="1200" dirty="0"/>
          </a:p>
          <a:p>
            <a:pPr marL="228600" lvl="1" indent="-228600" algn="l" defTabSz="889000">
              <a:lnSpc>
                <a:spcPct val="90000"/>
              </a:lnSpc>
              <a:spcBef>
                <a:spcPct val="0"/>
              </a:spcBef>
              <a:spcAft>
                <a:spcPct val="15000"/>
              </a:spcAft>
              <a:buChar char="••"/>
            </a:pPr>
            <a:r>
              <a:rPr lang="en-US" sz="2000" kern="1200" dirty="0" smtClean="0"/>
              <a:t>Discipline</a:t>
            </a:r>
          </a:p>
          <a:p>
            <a:pPr marL="228600" lvl="1" indent="-228600" algn="l" defTabSz="889000">
              <a:lnSpc>
                <a:spcPct val="90000"/>
              </a:lnSpc>
              <a:spcBef>
                <a:spcPct val="0"/>
              </a:spcBef>
              <a:spcAft>
                <a:spcPct val="15000"/>
              </a:spcAft>
              <a:buChar char="••"/>
            </a:pPr>
            <a:r>
              <a:rPr lang="en-US" sz="2000" dirty="0" smtClean="0"/>
              <a:t>Nursing </a:t>
            </a:r>
            <a:r>
              <a:rPr lang="en-US" sz="2000" dirty="0" smtClean="0"/>
              <a:t>Education </a:t>
            </a:r>
            <a:r>
              <a:rPr lang="en-US" sz="2000" dirty="0"/>
              <a:t>P</a:t>
            </a:r>
            <a:r>
              <a:rPr lang="en-US" sz="2000" dirty="0" smtClean="0"/>
              <a:t>rograms</a:t>
            </a:r>
            <a:endParaRPr lang="en-US" sz="2000" kern="1200" dirty="0"/>
          </a:p>
        </p:txBody>
      </p:sp>
    </p:spTree>
    <p:extLst>
      <p:ext uri="{BB962C8B-B14F-4D97-AF65-F5344CB8AC3E}">
        <p14:creationId xmlns:p14="http://schemas.microsoft.com/office/powerpoint/2010/main" val="36769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6894" y="634257"/>
            <a:ext cx="3184525" cy="560388"/>
          </a:xfrm>
        </p:spPr>
        <p:txBody>
          <a:bodyPr/>
          <a:lstStyle/>
          <a:p>
            <a:r>
              <a:rPr lang="en-US" dirty="0" smtClean="0"/>
              <a:t>NCQAC Structure</a:t>
            </a:r>
            <a:endParaRPr lang="en-US" dirty="0"/>
          </a:p>
        </p:txBody>
      </p:sp>
      <p:graphicFrame>
        <p:nvGraphicFramePr>
          <p:cNvPr id="3" name="Diagram 2"/>
          <p:cNvGraphicFramePr/>
          <p:nvPr>
            <p:extLst>
              <p:ext uri="{D42A27DB-BD31-4B8C-83A1-F6EECF244321}">
                <p14:modId xmlns:p14="http://schemas.microsoft.com/office/powerpoint/2010/main" val="2401804815"/>
              </p:ext>
            </p:extLst>
          </p:nvPr>
        </p:nvGraphicFramePr>
        <p:xfrm>
          <a:off x="126460" y="0"/>
          <a:ext cx="1187747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55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NCQAC Highlights and Updates</a:t>
            </a:r>
            <a:endParaRPr lang="en-US" dirty="0"/>
          </a:p>
        </p:txBody>
      </p:sp>
      <p:sp>
        <p:nvSpPr>
          <p:cNvPr id="3" name="Content Placeholder 2"/>
          <p:cNvSpPr>
            <a:spLocks noGrp="1"/>
          </p:cNvSpPr>
          <p:nvPr>
            <p:ph idx="1"/>
          </p:nvPr>
        </p:nvSpPr>
        <p:spPr/>
        <p:txBody>
          <a:bodyPr>
            <a:normAutofit/>
          </a:bodyPr>
          <a:lstStyle/>
          <a:p>
            <a:r>
              <a:rPr lang="en-US" dirty="0" smtClean="0">
                <a:hlinkClick r:id="rId3"/>
              </a:rPr>
              <a:t>Suicide Prevention Training Requirements for Nurses</a:t>
            </a:r>
            <a:r>
              <a:rPr lang="en-US" dirty="0" smtClean="0"/>
              <a:t>	</a:t>
            </a:r>
          </a:p>
          <a:p>
            <a:r>
              <a:rPr lang="en-US" dirty="0">
                <a:hlinkClick r:id="rId4"/>
              </a:rPr>
              <a:t>Washington Center for Nursing</a:t>
            </a:r>
            <a:endParaRPr lang="en-US" dirty="0"/>
          </a:p>
          <a:p>
            <a:r>
              <a:rPr lang="en-US" dirty="0" smtClean="0">
                <a:hlinkClick r:id="rId5"/>
              </a:rPr>
              <a:t>National Council State Boards of Nursing (NCSBN) </a:t>
            </a:r>
            <a:r>
              <a:rPr lang="en-US" dirty="0" err="1" smtClean="0">
                <a:hlinkClick r:id="rId5"/>
              </a:rPr>
              <a:t>Nursys</a:t>
            </a:r>
            <a:r>
              <a:rPr lang="en-US" dirty="0" smtClean="0">
                <a:hlinkClick r:id="rId5"/>
              </a:rPr>
              <a:t> E-Notify</a:t>
            </a:r>
            <a:r>
              <a:rPr lang="en-US" dirty="0" smtClean="0"/>
              <a:t>	</a:t>
            </a:r>
            <a:endParaRPr lang="en-US" dirty="0"/>
          </a:p>
          <a:p>
            <a:r>
              <a:rPr lang="en-US" dirty="0" smtClean="0">
                <a:hlinkClick r:id="rId6"/>
              </a:rPr>
              <a:t>Washington Health Professional Services (WHPS) Program</a:t>
            </a:r>
            <a:endParaRPr lang="en-US" dirty="0" smtClean="0"/>
          </a:p>
          <a:p>
            <a:r>
              <a:rPr lang="en-US" dirty="0" smtClean="0"/>
              <a:t>Licensed Practical Nurse Scope of Practice Workgroups</a:t>
            </a:r>
            <a:endParaRPr lang="en-US" dirty="0"/>
          </a:p>
          <a:p>
            <a:endParaRPr lang="en-US" dirty="0" smtClean="0"/>
          </a:p>
          <a:p>
            <a:endParaRPr lang="en-US" dirty="0" smtClean="0"/>
          </a:p>
        </p:txBody>
      </p:sp>
    </p:spTree>
    <p:extLst>
      <p:ext uri="{BB962C8B-B14F-4D97-AF65-F5344CB8AC3E}">
        <p14:creationId xmlns:p14="http://schemas.microsoft.com/office/powerpoint/2010/main" val="33170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NCQAC Highlights and Updates</a:t>
            </a:r>
            <a:endParaRPr lang="en-US" dirty="0"/>
          </a:p>
        </p:txBody>
      </p:sp>
      <p:sp>
        <p:nvSpPr>
          <p:cNvPr id="3" name="Content Placeholder 2"/>
          <p:cNvSpPr>
            <a:spLocks noGrp="1"/>
          </p:cNvSpPr>
          <p:nvPr>
            <p:ph idx="1"/>
          </p:nvPr>
        </p:nvSpPr>
        <p:spPr/>
        <p:txBody>
          <a:bodyPr/>
          <a:lstStyle/>
          <a:p>
            <a:r>
              <a:rPr lang="en-US" dirty="0">
                <a:hlinkClick r:id="rId3"/>
              </a:rPr>
              <a:t>Nursing Rules (WAC) Updates</a:t>
            </a:r>
            <a:r>
              <a:rPr lang="en-US" dirty="0"/>
              <a:t>	</a:t>
            </a:r>
          </a:p>
          <a:p>
            <a:pPr lvl="1"/>
            <a:r>
              <a:rPr lang="en-US" sz="2000" dirty="0"/>
              <a:t>Nursing Assistants</a:t>
            </a:r>
          </a:p>
          <a:p>
            <a:pPr lvl="1"/>
            <a:r>
              <a:rPr lang="en-US" sz="2000" dirty="0"/>
              <a:t>Nursing Education</a:t>
            </a:r>
          </a:p>
          <a:p>
            <a:pPr lvl="1"/>
            <a:r>
              <a:rPr lang="en-US" sz="2000" dirty="0"/>
              <a:t>Nursing Substance Use Disorder Monitoring</a:t>
            </a:r>
          </a:p>
          <a:p>
            <a:pPr lvl="1"/>
            <a:r>
              <a:rPr lang="en-US" sz="2000" dirty="0"/>
              <a:t>Nursing Licensing Fees</a:t>
            </a:r>
          </a:p>
          <a:p>
            <a:pPr lvl="1"/>
            <a:r>
              <a:rPr lang="en-US" sz="2000" dirty="0"/>
              <a:t>Nursing Temporary Practice Permits	</a:t>
            </a:r>
          </a:p>
          <a:p>
            <a:pPr lvl="1"/>
            <a:r>
              <a:rPr lang="en-US" sz="2000" dirty="0" smtClean="0"/>
              <a:t>Nursing </a:t>
            </a:r>
            <a:r>
              <a:rPr lang="en-US" sz="2000" dirty="0" smtClean="0"/>
              <a:t>Collection of Demographic Data</a:t>
            </a:r>
            <a:endParaRPr lang="en-US" sz="2000" dirty="0"/>
          </a:p>
          <a:p>
            <a:pPr lvl="1"/>
            <a:r>
              <a:rPr lang="en-US" sz="2000" dirty="0"/>
              <a:t>Opioid Prescribing - </a:t>
            </a:r>
            <a:r>
              <a:rPr lang="en-US" sz="2000" dirty="0" smtClean="0">
                <a:hlinkClick r:id="rId4" action="ppaction://hlinkfile"/>
              </a:rPr>
              <a:t>HB 1427 Opioid Prescribing, Monitoring and Treatment</a:t>
            </a:r>
            <a:endParaRPr lang="en-US" sz="2000" dirty="0" smtClean="0"/>
          </a:p>
          <a:p>
            <a:pPr lvl="1"/>
            <a:r>
              <a:rPr lang="en-US" sz="2000" dirty="0" smtClean="0"/>
              <a:t>Epinephrine</a:t>
            </a:r>
          </a:p>
          <a:p>
            <a:pPr lvl="1"/>
            <a:r>
              <a:rPr lang="en-US" sz="2000" dirty="0" smtClean="0"/>
              <a:t>Opioid Antagonists	</a:t>
            </a:r>
            <a:endParaRPr lang="en-US" sz="2000" dirty="0"/>
          </a:p>
          <a:p>
            <a:pPr marL="0" indent="0">
              <a:buNone/>
            </a:pPr>
            <a:endParaRPr lang="en-US" dirty="0"/>
          </a:p>
        </p:txBody>
      </p:sp>
    </p:spTree>
    <p:extLst>
      <p:ext uri="{BB962C8B-B14F-4D97-AF65-F5344CB8AC3E}">
        <p14:creationId xmlns:p14="http://schemas.microsoft.com/office/powerpoint/2010/main" val="41171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NCQAC Strategic Plan 2017-2019</a:t>
            </a:r>
            <a:endParaRPr lang="en-US" dirty="0"/>
          </a:p>
        </p:txBody>
      </p:sp>
      <p:sp>
        <p:nvSpPr>
          <p:cNvPr id="4" name="Text Placeholder 3"/>
          <p:cNvSpPr>
            <a:spLocks noGrp="1"/>
          </p:cNvSpPr>
          <p:nvPr>
            <p:ph type="body" sz="half" idx="2"/>
          </p:nvPr>
        </p:nvSpPr>
        <p:spPr>
          <a:xfrm>
            <a:off x="1104899" y="1600200"/>
            <a:ext cx="5883730" cy="4572000"/>
          </a:xfrm>
        </p:spPr>
        <p:txBody>
          <a:bodyPr>
            <a:normAutofit/>
          </a:bodyPr>
          <a:lstStyle/>
          <a:p>
            <a:pPr marL="285750" indent="-285750">
              <a:buFont typeface="Arial" panose="020B0604020202020204" pitchFamily="34" charset="0"/>
              <a:buChar char="•"/>
            </a:pPr>
            <a:r>
              <a:rPr lang="en-US" dirty="0" smtClean="0">
                <a:hlinkClick r:id="rId3"/>
              </a:rPr>
              <a:t>FBI Criminal Background Checks/RAPBACK</a:t>
            </a:r>
            <a:endParaRPr lang="en-US" i="1" dirty="0" smtClean="0"/>
          </a:p>
          <a:p>
            <a:pPr marL="285750" indent="-285750">
              <a:buFont typeface="Arial" panose="020B0604020202020204" pitchFamily="34" charset="0"/>
              <a:buChar char="•"/>
            </a:pPr>
            <a:r>
              <a:rPr lang="en-US" dirty="0" smtClean="0">
                <a:hlinkClick r:id="rId4"/>
              </a:rPr>
              <a:t>NCSBN Optimal Regulatory Boards System (ORBS)</a:t>
            </a:r>
            <a:endParaRPr lang="en-US" dirty="0" smtClean="0"/>
          </a:p>
          <a:p>
            <a:pPr marL="285750" indent="-285750">
              <a:buFont typeface="Arial" panose="020B0604020202020204" pitchFamily="34" charset="0"/>
              <a:buChar char="•"/>
            </a:pPr>
            <a:r>
              <a:rPr lang="en-US" dirty="0" smtClean="0">
                <a:hlinkClick r:id="rId5"/>
              </a:rPr>
              <a:t>Nurse Licensure Compact</a:t>
            </a:r>
            <a:endParaRPr lang="en-US" dirty="0" smtClean="0"/>
          </a:p>
          <a:p>
            <a:pPr marL="285750" indent="-285750">
              <a:buFont typeface="Arial" panose="020B0604020202020204" pitchFamily="34" charset="0"/>
              <a:buChar char="•"/>
            </a:pPr>
            <a:r>
              <a:rPr lang="en-US" dirty="0" smtClean="0"/>
              <a:t>Best Practices based </a:t>
            </a:r>
            <a:r>
              <a:rPr lang="en-US" dirty="0"/>
              <a:t>on </a:t>
            </a:r>
            <a:r>
              <a:rPr lang="en-US" dirty="0" smtClean="0">
                <a:hlinkClick r:id="rId4"/>
              </a:rPr>
              <a:t>NCSBN Commitment to Ongoing Regulatory Excellence (CORE)</a:t>
            </a:r>
            <a:r>
              <a:rPr lang="en-US" dirty="0" smtClean="0"/>
              <a:t> Reports</a:t>
            </a:r>
          </a:p>
          <a:p>
            <a:pPr marL="285750" indent="-285750">
              <a:buFont typeface="Arial" panose="020B0604020202020204" pitchFamily="34" charset="0"/>
              <a:buChar char="•"/>
            </a:pPr>
            <a:r>
              <a:rPr lang="en-US" dirty="0" smtClean="0"/>
              <a:t>Nursing Assistant Rules</a:t>
            </a:r>
          </a:p>
          <a:p>
            <a:pPr marL="285750" indent="-285750">
              <a:buFont typeface="Arial" panose="020B0604020202020204" pitchFamily="34" charset="0"/>
              <a:buChar char="•"/>
            </a:pPr>
            <a:r>
              <a:rPr lang="en-US" dirty="0" smtClean="0"/>
              <a:t>Action Now! Coalition</a:t>
            </a:r>
          </a:p>
          <a:p>
            <a:pPr marL="285750" indent="-285750">
              <a:buFont typeface="Arial" panose="020B0604020202020204" pitchFamily="34" charset="0"/>
              <a:buChar char="•"/>
            </a:pPr>
            <a:r>
              <a:rPr lang="en-US" dirty="0" smtClean="0"/>
              <a:t>National workforce minimum data sets</a:t>
            </a:r>
          </a:p>
          <a:p>
            <a:pPr marL="285750" indent="-285750">
              <a:buFont typeface="Arial" panose="020B0604020202020204" pitchFamily="34" charset="0"/>
              <a:buChar char="•"/>
            </a:pPr>
            <a:r>
              <a:rPr lang="en-US" dirty="0" smtClean="0"/>
              <a:t>NCQAC obtain licensing and disciplining authority of nursing assistants, home care aides, and medical assistants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672" y="1600200"/>
            <a:ext cx="4397681" cy="3820887"/>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NCQAC Highlights and Updates</a:t>
            </a:r>
            <a:endParaRPr lang="en-US" dirty="0"/>
          </a:p>
        </p:txBody>
      </p:sp>
      <p:sp>
        <p:nvSpPr>
          <p:cNvPr id="3" name="Content Placeholder 2"/>
          <p:cNvSpPr>
            <a:spLocks noGrp="1"/>
          </p:cNvSpPr>
          <p:nvPr>
            <p:ph idx="1"/>
          </p:nvPr>
        </p:nvSpPr>
        <p:spPr/>
        <p:txBody>
          <a:bodyPr/>
          <a:lstStyle/>
          <a:p>
            <a:r>
              <a:rPr lang="en-US" dirty="0" smtClean="0"/>
              <a:t>Jurisprudence Module</a:t>
            </a:r>
          </a:p>
          <a:p>
            <a:r>
              <a:rPr lang="en-US" dirty="0" smtClean="0"/>
              <a:t>Opioid Crisis:</a:t>
            </a:r>
          </a:p>
          <a:p>
            <a:pPr lvl="1"/>
            <a:endParaRPr lang="en-US" dirty="0" smtClean="0"/>
          </a:p>
          <a:p>
            <a:pPr lvl="1"/>
            <a:r>
              <a:rPr lang="en-US" dirty="0" smtClean="0"/>
              <a:t>Substance Use Disorder Conference 10-13-17</a:t>
            </a:r>
          </a:p>
          <a:p>
            <a:pPr lvl="1"/>
            <a:r>
              <a:rPr lang="en-US" dirty="0" smtClean="0"/>
              <a:t>HB 1427</a:t>
            </a:r>
          </a:p>
          <a:p>
            <a:pPr lvl="1"/>
            <a:r>
              <a:rPr lang="en-US" dirty="0" smtClean="0"/>
              <a:t>WA DOH Unintentional Poisoning Workgroup</a:t>
            </a:r>
          </a:p>
          <a:p>
            <a:pPr lvl="1"/>
            <a:r>
              <a:rPr lang="en-US" dirty="0" smtClean="0">
                <a:hlinkClick r:id="rId3"/>
              </a:rPr>
              <a:t>NCQAC Pain Management Resources for Nursing</a:t>
            </a:r>
            <a:endParaRPr lang="en-US" dirty="0" smtClean="0"/>
          </a:p>
          <a:p>
            <a:r>
              <a:rPr lang="en-US" dirty="0" smtClean="0"/>
              <a:t>National Cannabis Summit – Denver CO </a:t>
            </a:r>
          </a:p>
          <a:p>
            <a:r>
              <a:rPr lang="en-US" dirty="0" smtClean="0">
                <a:hlinkClick r:id="rId4"/>
              </a:rPr>
              <a:t>Health Education Resource for Washington State (HEALWA)</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51301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Highlights and Updates:</a:t>
            </a:r>
            <a:br>
              <a:rPr lang="en-US" dirty="0" smtClean="0"/>
            </a:br>
            <a:r>
              <a:rPr lang="en-US" dirty="0" smtClean="0"/>
              <a:t>Nurse Delegation in Community-Based Settings and Home Care</a:t>
            </a:r>
            <a:endParaRPr lang="en-US" dirty="0"/>
          </a:p>
        </p:txBody>
      </p:sp>
      <p:sp>
        <p:nvSpPr>
          <p:cNvPr id="5" name="Text Placeholder 4"/>
          <p:cNvSpPr>
            <a:spLocks noGrp="1"/>
          </p:cNvSpPr>
          <p:nvPr>
            <p:ph type="body" idx="1"/>
          </p:nvPr>
        </p:nvSpPr>
        <p:spPr/>
        <p:txBody>
          <a:bodyPr/>
          <a:lstStyle/>
          <a:p>
            <a:r>
              <a:rPr lang="en-US" dirty="0" smtClean="0"/>
              <a:t>Diabetes</a:t>
            </a:r>
            <a:endParaRPr lang="en-US" dirty="0"/>
          </a:p>
        </p:txBody>
      </p:sp>
      <p:sp>
        <p:nvSpPr>
          <p:cNvPr id="6" name="Content Placeholder 5"/>
          <p:cNvSpPr>
            <a:spLocks noGrp="1"/>
          </p:cNvSpPr>
          <p:nvPr>
            <p:ph sz="half" idx="2"/>
          </p:nvPr>
        </p:nvSpPr>
        <p:spPr/>
        <p:txBody>
          <a:bodyPr/>
          <a:lstStyle/>
          <a:p>
            <a:r>
              <a:rPr lang="en-US" dirty="0" smtClean="0"/>
              <a:t>Capillary blood glucose Clinical Laboratory Improvement Amendment (CLIA)-waived point-of-care screening</a:t>
            </a:r>
          </a:p>
          <a:p>
            <a:r>
              <a:rPr lang="en-US" dirty="0" smtClean="0"/>
              <a:t>Administration of injectable (SQ) insulin and non-insulin medications for Diabetes treatment</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4776" y="2424112"/>
            <a:ext cx="4919663" cy="2951797"/>
          </a:xfrm>
        </p:spPr>
      </p:pic>
    </p:spTree>
    <p:extLst>
      <p:ext uri="{BB962C8B-B14F-4D97-AF65-F5344CB8AC3E}">
        <p14:creationId xmlns:p14="http://schemas.microsoft.com/office/powerpoint/2010/main" val="32603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Other Issues and Questions </a:t>
            </a:r>
            <a:endParaRPr lang="en-US" dirty="0"/>
          </a:p>
        </p:txBody>
      </p:sp>
      <p:sp>
        <p:nvSpPr>
          <p:cNvPr id="3" name="Content Placeholder 2"/>
          <p:cNvSpPr>
            <a:spLocks noGrp="1"/>
          </p:cNvSpPr>
          <p:nvPr>
            <p:ph sz="half" idx="1"/>
          </p:nvPr>
        </p:nvSpPr>
        <p:spPr/>
        <p:txBody>
          <a:bodyPr/>
          <a:lstStyle/>
          <a:p>
            <a:r>
              <a:rPr lang="en-US" dirty="0" smtClean="0"/>
              <a:t>Prothrombin (PT)/International Normalized Ratio (INR) CLIA-waived screening</a:t>
            </a:r>
          </a:p>
          <a:p>
            <a:r>
              <a:rPr lang="en-US" dirty="0" smtClean="0"/>
              <a:t>Supervision requirements for </a:t>
            </a:r>
            <a:r>
              <a:rPr lang="en-US" dirty="0"/>
              <a:t>d</a:t>
            </a:r>
            <a:r>
              <a:rPr lang="en-US" dirty="0" smtClean="0"/>
              <a:t>elegation of insulin injections</a:t>
            </a:r>
          </a:p>
          <a:p>
            <a:pPr marL="0" indent="0">
              <a:buNone/>
            </a:pPr>
            <a:endParaRPr lang="en-US" dirty="0" smtClean="0"/>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3377" y="1600200"/>
            <a:ext cx="3000375" cy="3771900"/>
          </a:xfrm>
        </p:spPr>
      </p:pic>
    </p:spTree>
    <p:extLst>
      <p:ext uri="{BB962C8B-B14F-4D97-AF65-F5344CB8AC3E}">
        <p14:creationId xmlns:p14="http://schemas.microsoft.com/office/powerpoint/2010/main" val="15205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517</TotalTime>
  <Words>1453</Words>
  <Application>Microsoft Office PowerPoint</Application>
  <PresentationFormat>Widescreen</PresentationFormat>
  <Paragraphs>146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Euphemia</vt:lpstr>
      <vt:lpstr>Plantagenet Cherokee</vt:lpstr>
      <vt:lpstr>Wingdings</vt:lpstr>
      <vt:lpstr>Academic Literature 16x9</vt:lpstr>
      <vt:lpstr>Nursing Care Quality Assurance Commission Overview, Highlights and updates </vt:lpstr>
      <vt:lpstr>Nursing Care Quality Assurance Commission Overview</vt:lpstr>
      <vt:lpstr>NCQAC Structure</vt:lpstr>
      <vt:lpstr>NCQAC Highlights and Updates</vt:lpstr>
      <vt:lpstr>NCQAC Highlights and Updates</vt:lpstr>
      <vt:lpstr>NCQAC Strategic Plan 2017-2019</vt:lpstr>
      <vt:lpstr>NCQAC Highlights and Updates</vt:lpstr>
      <vt:lpstr>Highlights and Updates: Nurse Delegation in Community-Based Settings and Home Care</vt:lpstr>
      <vt:lpstr>Delegation: Other Issues and Questions </vt:lpstr>
      <vt:lpstr>Questions</vt:lpstr>
    </vt:vector>
  </TitlesOfParts>
  <Company>Washington State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Care Quality Assurance Commission Highlights and updates</dc:title>
  <dc:creator>Carlson, Debbie G A (DOH)</dc:creator>
  <cp:lastModifiedBy>Carlson, Debbie G A (DOH)</cp:lastModifiedBy>
  <cp:revision>76</cp:revision>
  <dcterms:created xsi:type="dcterms:W3CDTF">2017-09-08T16:32:59Z</dcterms:created>
  <dcterms:modified xsi:type="dcterms:W3CDTF">2017-09-11T22:59:33Z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