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61" r:id="rId2"/>
    <p:sldId id="257" r:id="rId3"/>
    <p:sldId id="274" r:id="rId4"/>
    <p:sldId id="275" r:id="rId5"/>
    <p:sldId id="263"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50A3"/>
    <a:srgbClr val="2857AE"/>
    <a:srgbClr val="9EA7DB"/>
    <a:srgbClr val="D7E2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12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0BBE7-65DC-42E3-B120-D9BF8813E94F}" type="datetimeFigureOut">
              <a:rPr lang="en-US" smtClean="0"/>
              <a:t>12/13/2022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FAEAFB-9AFB-454D-8846-D276F34F005A}" type="slidenum">
              <a:rPr lang="en-US" smtClean="0"/>
              <a:t>‹#›</a:t>
            </a:fld>
            <a:endParaRPr lang="en-US"/>
          </a:p>
        </p:txBody>
      </p:sp>
    </p:spTree>
    <p:extLst>
      <p:ext uri="{BB962C8B-B14F-4D97-AF65-F5344CB8AC3E}">
        <p14:creationId xmlns:p14="http://schemas.microsoft.com/office/powerpoint/2010/main" val="4247092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1EF5CFD-B653-3949-AFAE-CAD339215019}"/>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619125" y="1122363"/>
            <a:ext cx="10972799" cy="2387600"/>
          </a:xfrm>
        </p:spPr>
        <p:txBody>
          <a:bodyPr anchor="b"/>
          <a:lstStyle>
            <a:lvl1pPr algn="ctr">
              <a:defRPr sz="6000" b="1" baseline="0">
                <a:solidFill>
                  <a:srgbClr val="2C50A3"/>
                </a:solidFill>
                <a:latin typeface="+mn-lt"/>
              </a:defRPr>
            </a:lvl1pPr>
          </a:lstStyle>
          <a:p>
            <a:r>
              <a:rPr lang="en-US" dirty="0"/>
              <a:t>Introduction Slide</a:t>
            </a:r>
          </a:p>
        </p:txBody>
      </p:sp>
      <p:sp>
        <p:nvSpPr>
          <p:cNvPr id="3" name="Subtitle 2"/>
          <p:cNvSpPr>
            <a:spLocks noGrp="1"/>
          </p:cNvSpPr>
          <p:nvPr>
            <p:ph type="subTitle" idx="1"/>
          </p:nvPr>
        </p:nvSpPr>
        <p:spPr>
          <a:xfrm>
            <a:off x="619125" y="3602038"/>
            <a:ext cx="10972799"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19125" y="5510212"/>
            <a:ext cx="2743200" cy="365125"/>
          </a:xfrm>
          <a:prstGeom prst="rect">
            <a:avLst/>
          </a:prstGeom>
        </p:spPr>
        <p:txBody>
          <a:bodyPr/>
          <a:lstStyle>
            <a:lvl1pPr>
              <a:defRPr sz="1400" b="1">
                <a:solidFill>
                  <a:srgbClr val="2C50A3"/>
                </a:solidFill>
              </a:defRPr>
            </a:lvl1pPr>
          </a:lstStyle>
          <a:p>
            <a:endParaRPr lang="en-US" dirty="0"/>
          </a:p>
        </p:txBody>
      </p:sp>
    </p:spTree>
    <p:extLst>
      <p:ext uri="{BB962C8B-B14F-4D97-AF65-F5344CB8AC3E}">
        <p14:creationId xmlns:p14="http://schemas.microsoft.com/office/powerpoint/2010/main" val="1945917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Slide ">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5EF474-827D-594A-82AE-D9A0BA18F8E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title" hasCustomPrompt="1"/>
          </p:nvPr>
        </p:nvSpPr>
        <p:spPr>
          <a:xfrm>
            <a:off x="600075" y="365125"/>
            <a:ext cx="10982325" cy="1325563"/>
          </a:xfrm>
        </p:spPr>
        <p:txBody>
          <a:bodyPr>
            <a:normAutofit/>
          </a:bodyPr>
          <a:lstStyle>
            <a:lvl1pPr>
              <a:defRPr sz="3600"/>
            </a:lvl1pPr>
          </a:lstStyle>
          <a:p>
            <a:r>
              <a:rPr lang="en-US" dirty="0"/>
              <a:t>Content Slide </a:t>
            </a:r>
          </a:p>
        </p:txBody>
      </p:sp>
      <p:sp>
        <p:nvSpPr>
          <p:cNvPr id="3" name="Content Placeholder 2"/>
          <p:cNvSpPr>
            <a:spLocks noGrp="1"/>
          </p:cNvSpPr>
          <p:nvPr>
            <p:ph idx="1"/>
          </p:nvPr>
        </p:nvSpPr>
        <p:spPr>
          <a:xfrm>
            <a:off x="600075" y="1690688"/>
            <a:ext cx="109918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4"/>
          <p:cNvSpPr>
            <a:spLocks noGrp="1"/>
          </p:cNvSpPr>
          <p:nvPr>
            <p:ph type="sldNum" sz="quarter" idx="4"/>
          </p:nvPr>
        </p:nvSpPr>
        <p:spPr>
          <a:xfrm>
            <a:off x="609600" y="6389301"/>
            <a:ext cx="2743200" cy="365125"/>
          </a:xfrm>
          <a:prstGeom prst="rect">
            <a:avLst/>
          </a:prstGeom>
        </p:spPr>
        <p:txBody>
          <a:bodyPr vert="horz" lIns="91440" tIns="45720" rIns="91440" bIns="45720" rtlCol="0" anchor="ctr"/>
          <a:lstStyle>
            <a:lvl1pPr algn="r">
              <a:defRPr sz="1200" b="0">
                <a:solidFill>
                  <a:schemeClr val="tx1"/>
                </a:solidFill>
              </a:defRPr>
            </a:lvl1pPr>
          </a:lstStyle>
          <a:p>
            <a:pPr algn="l"/>
            <a:fld id="{E758B3B6-934A-42F1-9A28-3B45637A7D57}" type="slidenum">
              <a:rPr lang="en-US" smtClean="0"/>
              <a:pPr algn="l"/>
              <a:t>‹#›</a:t>
            </a:fld>
            <a:endParaRPr lang="en-US" dirty="0"/>
          </a:p>
        </p:txBody>
      </p:sp>
    </p:spTree>
    <p:extLst>
      <p:ext uri="{BB962C8B-B14F-4D97-AF65-F5344CB8AC3E}">
        <p14:creationId xmlns:p14="http://schemas.microsoft.com/office/powerpoint/2010/main" val="23943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Slide Green ">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3F4A38F-8A55-E84A-8FCD-43E948901420}"/>
              </a:ext>
            </a:extLst>
          </p:cNvPr>
          <p:cNvPicPr>
            <a:picLocks noChangeAspect="1"/>
          </p:cNvPicPr>
          <p:nvPr userDrawn="1"/>
        </p:nvPicPr>
        <p:blipFill>
          <a:blip r:embed="rId2"/>
          <a:stretch>
            <a:fillRect/>
          </a:stretch>
        </p:blipFill>
        <p:spPr>
          <a:xfrm>
            <a:off x="-4763" y="0"/>
            <a:ext cx="12192000" cy="6858000"/>
          </a:xfrm>
          <a:prstGeom prst="rect">
            <a:avLst/>
          </a:prstGeom>
        </p:spPr>
      </p:pic>
      <p:sp>
        <p:nvSpPr>
          <p:cNvPr id="2" name="Title 1"/>
          <p:cNvSpPr>
            <a:spLocks noGrp="1"/>
          </p:cNvSpPr>
          <p:nvPr>
            <p:ph type="title" hasCustomPrompt="1"/>
          </p:nvPr>
        </p:nvSpPr>
        <p:spPr>
          <a:xfrm>
            <a:off x="600075" y="365125"/>
            <a:ext cx="10982325" cy="1325563"/>
          </a:xfrm>
        </p:spPr>
        <p:txBody>
          <a:bodyPr>
            <a:normAutofit/>
          </a:bodyPr>
          <a:lstStyle>
            <a:lvl1pPr>
              <a:defRPr sz="3600"/>
            </a:lvl1pPr>
          </a:lstStyle>
          <a:p>
            <a:r>
              <a:rPr lang="en-US" dirty="0"/>
              <a:t>Content Slide </a:t>
            </a:r>
          </a:p>
        </p:txBody>
      </p:sp>
      <p:sp>
        <p:nvSpPr>
          <p:cNvPr id="3" name="Content Placeholder 2"/>
          <p:cNvSpPr>
            <a:spLocks noGrp="1"/>
          </p:cNvSpPr>
          <p:nvPr>
            <p:ph idx="1"/>
          </p:nvPr>
        </p:nvSpPr>
        <p:spPr>
          <a:xfrm>
            <a:off x="600075" y="1690688"/>
            <a:ext cx="109918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4"/>
          <p:cNvSpPr>
            <a:spLocks noGrp="1"/>
          </p:cNvSpPr>
          <p:nvPr>
            <p:ph type="sldNum" sz="quarter" idx="4"/>
          </p:nvPr>
        </p:nvSpPr>
        <p:spPr>
          <a:xfrm>
            <a:off x="609600" y="6389301"/>
            <a:ext cx="2743200" cy="365125"/>
          </a:xfrm>
          <a:prstGeom prst="rect">
            <a:avLst/>
          </a:prstGeom>
        </p:spPr>
        <p:txBody>
          <a:bodyPr vert="horz" lIns="91440" tIns="45720" rIns="91440" bIns="45720" rtlCol="0" anchor="ctr"/>
          <a:lstStyle>
            <a:lvl1pPr algn="r">
              <a:defRPr sz="1200" b="0">
                <a:solidFill>
                  <a:schemeClr val="tx1"/>
                </a:solidFill>
              </a:defRPr>
            </a:lvl1pPr>
          </a:lstStyle>
          <a:p>
            <a:pPr algn="l"/>
            <a:fld id="{E758B3B6-934A-42F1-9A28-3B45637A7D57}" type="slidenum">
              <a:rPr lang="en-US" smtClean="0"/>
              <a:pPr algn="l"/>
              <a:t>‹#›</a:t>
            </a:fld>
            <a:endParaRPr lang="en-US" dirty="0"/>
          </a:p>
        </p:txBody>
      </p:sp>
    </p:spTree>
    <p:extLst>
      <p:ext uri="{BB962C8B-B14F-4D97-AF65-F5344CB8AC3E}">
        <p14:creationId xmlns:p14="http://schemas.microsoft.com/office/powerpoint/2010/main" val="103246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pic Change Slide ">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AFBDC8-B3D1-4E40-85A9-686C8641B07D}"/>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 name="Title 1"/>
          <p:cNvSpPr>
            <a:spLocks noGrp="1"/>
          </p:cNvSpPr>
          <p:nvPr>
            <p:ph type="title" hasCustomPrompt="1"/>
          </p:nvPr>
        </p:nvSpPr>
        <p:spPr>
          <a:xfrm>
            <a:off x="609600" y="2103437"/>
            <a:ext cx="10972800" cy="1325563"/>
          </a:xfrm>
        </p:spPr>
        <p:txBody>
          <a:bodyPr>
            <a:normAutofit/>
          </a:bodyPr>
          <a:lstStyle>
            <a:lvl1pPr algn="ctr">
              <a:defRPr sz="6000" baseline="0"/>
            </a:lvl1pPr>
          </a:lstStyle>
          <a:p>
            <a:r>
              <a:rPr lang="en-US" dirty="0"/>
              <a:t>Topic Change Slide </a:t>
            </a:r>
          </a:p>
        </p:txBody>
      </p:sp>
      <p:sp>
        <p:nvSpPr>
          <p:cNvPr id="4" name="Slide Number Placeholder 4"/>
          <p:cNvSpPr>
            <a:spLocks noGrp="1"/>
          </p:cNvSpPr>
          <p:nvPr>
            <p:ph type="sldNum" sz="quarter" idx="4"/>
          </p:nvPr>
        </p:nvSpPr>
        <p:spPr>
          <a:xfrm>
            <a:off x="609600" y="6389301"/>
            <a:ext cx="2743200" cy="365125"/>
          </a:xfrm>
          <a:prstGeom prst="rect">
            <a:avLst/>
          </a:prstGeom>
        </p:spPr>
        <p:txBody>
          <a:bodyPr vert="horz" lIns="91440" tIns="45720" rIns="91440" bIns="45720" rtlCol="0" anchor="ctr"/>
          <a:lstStyle>
            <a:lvl1pPr algn="r">
              <a:defRPr sz="1200" b="0">
                <a:solidFill>
                  <a:schemeClr val="tx1"/>
                </a:solidFill>
              </a:defRPr>
            </a:lvl1pPr>
          </a:lstStyle>
          <a:p>
            <a:pPr algn="l"/>
            <a:fld id="{E758B3B6-934A-42F1-9A28-3B45637A7D57}" type="slidenum">
              <a:rPr lang="en-US" smtClean="0"/>
              <a:pPr algn="l"/>
              <a:t>‹#›</a:t>
            </a:fld>
            <a:endParaRPr lang="en-US" dirty="0"/>
          </a:p>
        </p:txBody>
      </p:sp>
    </p:spTree>
    <p:extLst>
      <p:ext uri="{BB962C8B-B14F-4D97-AF65-F5344CB8AC3E}">
        <p14:creationId xmlns:p14="http://schemas.microsoft.com/office/powerpoint/2010/main" val="1792478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pic Change Slide Gree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E5CF2AC-B1D5-5846-8C6D-56402C58B29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 name="Title 1"/>
          <p:cNvSpPr>
            <a:spLocks noGrp="1"/>
          </p:cNvSpPr>
          <p:nvPr>
            <p:ph type="title" hasCustomPrompt="1"/>
          </p:nvPr>
        </p:nvSpPr>
        <p:spPr>
          <a:xfrm>
            <a:off x="609600" y="2103437"/>
            <a:ext cx="10972800" cy="1325563"/>
          </a:xfrm>
        </p:spPr>
        <p:txBody>
          <a:bodyPr>
            <a:normAutofit/>
          </a:bodyPr>
          <a:lstStyle>
            <a:lvl1pPr algn="ctr">
              <a:defRPr sz="6000" baseline="0"/>
            </a:lvl1pPr>
          </a:lstStyle>
          <a:p>
            <a:r>
              <a:rPr lang="en-US" dirty="0"/>
              <a:t>Topic Change Slide </a:t>
            </a:r>
          </a:p>
        </p:txBody>
      </p:sp>
      <p:sp>
        <p:nvSpPr>
          <p:cNvPr id="6" name="Slide Number Placeholder 4"/>
          <p:cNvSpPr>
            <a:spLocks noGrp="1"/>
          </p:cNvSpPr>
          <p:nvPr>
            <p:ph type="sldNum" sz="quarter" idx="4"/>
          </p:nvPr>
        </p:nvSpPr>
        <p:spPr>
          <a:xfrm>
            <a:off x="609600" y="6389301"/>
            <a:ext cx="2743200" cy="365125"/>
          </a:xfrm>
          <a:prstGeom prst="rect">
            <a:avLst/>
          </a:prstGeom>
        </p:spPr>
        <p:txBody>
          <a:bodyPr vert="horz" lIns="91440" tIns="45720" rIns="91440" bIns="45720" rtlCol="0" anchor="ctr"/>
          <a:lstStyle>
            <a:lvl1pPr algn="r">
              <a:defRPr sz="1200" b="0">
                <a:solidFill>
                  <a:schemeClr val="tx1"/>
                </a:solidFill>
              </a:defRPr>
            </a:lvl1pPr>
          </a:lstStyle>
          <a:p>
            <a:pPr algn="l"/>
            <a:fld id="{E758B3B6-934A-42F1-9A28-3B45637A7D57}" type="slidenum">
              <a:rPr lang="en-US" smtClean="0"/>
              <a:pPr algn="l"/>
              <a:t>‹#›</a:t>
            </a:fld>
            <a:endParaRPr lang="en-US" dirty="0"/>
          </a:p>
        </p:txBody>
      </p:sp>
    </p:spTree>
    <p:extLst>
      <p:ext uri="{BB962C8B-B14F-4D97-AF65-F5344CB8AC3E}">
        <p14:creationId xmlns:p14="http://schemas.microsoft.com/office/powerpoint/2010/main" val="156329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lank Slide w/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7225" y="231775"/>
            <a:ext cx="10972800" cy="1325563"/>
          </a:xfrm>
        </p:spPr>
        <p:txBody>
          <a:bodyPr>
            <a:normAutofit/>
          </a:bodyPr>
          <a:lstStyle>
            <a:lvl1pPr>
              <a:defRPr sz="3600" baseline="0"/>
            </a:lvl1pPr>
          </a:lstStyle>
          <a:p>
            <a:r>
              <a:rPr lang="en-US" dirty="0"/>
              <a:t>Full-Page Image or Chart </a:t>
            </a:r>
          </a:p>
        </p:txBody>
      </p:sp>
      <p:sp>
        <p:nvSpPr>
          <p:cNvPr id="3" name="Slide Number Placeholder 4"/>
          <p:cNvSpPr>
            <a:spLocks noGrp="1"/>
          </p:cNvSpPr>
          <p:nvPr>
            <p:ph type="sldNum" sz="quarter" idx="4"/>
          </p:nvPr>
        </p:nvSpPr>
        <p:spPr>
          <a:xfrm>
            <a:off x="609600" y="6389301"/>
            <a:ext cx="2743200" cy="365125"/>
          </a:xfrm>
          <a:prstGeom prst="rect">
            <a:avLst/>
          </a:prstGeom>
        </p:spPr>
        <p:txBody>
          <a:bodyPr vert="horz" lIns="91440" tIns="45720" rIns="91440" bIns="45720" rtlCol="0" anchor="ctr"/>
          <a:lstStyle>
            <a:lvl1pPr algn="r">
              <a:defRPr sz="1200" b="0">
                <a:solidFill>
                  <a:schemeClr val="tx1"/>
                </a:solidFill>
              </a:defRPr>
            </a:lvl1pPr>
          </a:lstStyle>
          <a:p>
            <a:pPr algn="l"/>
            <a:fld id="{E758B3B6-934A-42F1-9A28-3B45637A7D57}" type="slidenum">
              <a:rPr lang="en-US" smtClean="0"/>
              <a:pPr algn="l"/>
              <a:t>‹#›</a:t>
            </a:fld>
            <a:endParaRPr lang="en-US" dirty="0"/>
          </a:p>
        </p:txBody>
      </p:sp>
    </p:spTree>
    <p:extLst>
      <p:ext uri="{BB962C8B-B14F-4D97-AF65-F5344CB8AC3E}">
        <p14:creationId xmlns:p14="http://schemas.microsoft.com/office/powerpoint/2010/main" val="2229668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lank slide w/ header green ">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3F4A38F-8A55-E84A-8FCD-43E948901420}"/>
              </a:ext>
            </a:extLst>
          </p:cNvPr>
          <p:cNvPicPr>
            <a:picLocks noChangeAspect="1"/>
          </p:cNvPicPr>
          <p:nvPr userDrawn="1"/>
        </p:nvPicPr>
        <p:blipFill>
          <a:blip r:embed="rId2"/>
          <a:stretch>
            <a:fillRect/>
          </a:stretch>
        </p:blipFill>
        <p:spPr>
          <a:xfrm>
            <a:off x="-4763" y="0"/>
            <a:ext cx="12192000" cy="6858000"/>
          </a:xfrm>
          <a:prstGeom prst="rect">
            <a:avLst/>
          </a:prstGeom>
        </p:spPr>
      </p:pic>
      <p:sp>
        <p:nvSpPr>
          <p:cNvPr id="2" name="Title 1"/>
          <p:cNvSpPr>
            <a:spLocks noGrp="1"/>
          </p:cNvSpPr>
          <p:nvPr>
            <p:ph type="title" hasCustomPrompt="1"/>
          </p:nvPr>
        </p:nvSpPr>
        <p:spPr>
          <a:xfrm>
            <a:off x="657225" y="231775"/>
            <a:ext cx="10972800" cy="1325563"/>
          </a:xfrm>
        </p:spPr>
        <p:txBody>
          <a:bodyPr>
            <a:normAutofit/>
          </a:bodyPr>
          <a:lstStyle>
            <a:lvl1pPr>
              <a:defRPr sz="3600" baseline="0"/>
            </a:lvl1pPr>
          </a:lstStyle>
          <a:p>
            <a:r>
              <a:rPr lang="en-US" dirty="0"/>
              <a:t>Full-Page Image or Chart </a:t>
            </a:r>
          </a:p>
        </p:txBody>
      </p:sp>
      <p:sp>
        <p:nvSpPr>
          <p:cNvPr id="6" name="Slide Number Placeholder 4"/>
          <p:cNvSpPr>
            <a:spLocks noGrp="1"/>
          </p:cNvSpPr>
          <p:nvPr>
            <p:ph type="sldNum" sz="quarter" idx="4"/>
          </p:nvPr>
        </p:nvSpPr>
        <p:spPr>
          <a:xfrm>
            <a:off x="609600" y="6389301"/>
            <a:ext cx="2743200" cy="365125"/>
          </a:xfrm>
          <a:prstGeom prst="rect">
            <a:avLst/>
          </a:prstGeom>
        </p:spPr>
        <p:txBody>
          <a:bodyPr vert="horz" lIns="91440" tIns="45720" rIns="91440" bIns="45720" rtlCol="0" anchor="ctr"/>
          <a:lstStyle>
            <a:lvl1pPr algn="r">
              <a:defRPr sz="1200" b="0">
                <a:solidFill>
                  <a:schemeClr val="tx1"/>
                </a:solidFill>
              </a:defRPr>
            </a:lvl1pPr>
          </a:lstStyle>
          <a:p>
            <a:pPr algn="l"/>
            <a:fld id="{E758B3B6-934A-42F1-9A28-3B45637A7D57}" type="slidenum">
              <a:rPr lang="en-US" smtClean="0"/>
              <a:pPr algn="l"/>
              <a:t>‹#›</a:t>
            </a:fld>
            <a:endParaRPr lang="en-US" dirty="0"/>
          </a:p>
        </p:txBody>
      </p:sp>
    </p:spTree>
    <p:extLst>
      <p:ext uri="{BB962C8B-B14F-4D97-AF65-F5344CB8AC3E}">
        <p14:creationId xmlns:p14="http://schemas.microsoft.com/office/powerpoint/2010/main" val="2805114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Option 1">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74E8767-550D-674C-B25C-3B3011BA38D6}"/>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title" hasCustomPrompt="1"/>
          </p:nvPr>
        </p:nvSpPr>
        <p:spPr>
          <a:xfrm>
            <a:off x="609600" y="2103437"/>
            <a:ext cx="10972800" cy="1325563"/>
          </a:xfrm>
        </p:spPr>
        <p:txBody>
          <a:bodyPr>
            <a:normAutofit/>
          </a:bodyPr>
          <a:lstStyle>
            <a:lvl1pPr algn="ctr">
              <a:defRPr sz="6000" baseline="0"/>
            </a:lvl1pPr>
          </a:lstStyle>
          <a:p>
            <a:r>
              <a:rPr lang="en-US" dirty="0"/>
              <a:t>Closing Slide </a:t>
            </a:r>
          </a:p>
        </p:txBody>
      </p:sp>
      <p:sp>
        <p:nvSpPr>
          <p:cNvPr id="4" name="Subtitle 2"/>
          <p:cNvSpPr>
            <a:spLocks noGrp="1"/>
          </p:cNvSpPr>
          <p:nvPr>
            <p:ph type="subTitle" idx="1" hasCustomPrompt="1"/>
          </p:nvPr>
        </p:nvSpPr>
        <p:spPr>
          <a:xfrm>
            <a:off x="609601" y="3487738"/>
            <a:ext cx="10972799"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spTree>
    <p:extLst>
      <p:ext uri="{BB962C8B-B14F-4D97-AF65-F5344CB8AC3E}">
        <p14:creationId xmlns:p14="http://schemas.microsoft.com/office/powerpoint/2010/main" val="400356319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Option 2">
    <p:spTree>
      <p:nvGrpSpPr>
        <p:cNvPr id="1" name=""/>
        <p:cNvGrpSpPr/>
        <p:nvPr/>
      </p:nvGrpSpPr>
      <p:grpSpPr>
        <a:xfrm>
          <a:off x="0" y="0"/>
          <a:ext cx="0" cy="0"/>
          <a:chOff x="0" y="0"/>
          <a:chExt cx="0" cy="0"/>
        </a:xfrm>
      </p:grpSpPr>
      <p:grpSp>
        <p:nvGrpSpPr>
          <p:cNvPr id="8" name="Group 7"/>
          <p:cNvGrpSpPr/>
          <p:nvPr userDrawn="1"/>
        </p:nvGrpSpPr>
        <p:grpSpPr>
          <a:xfrm>
            <a:off x="0" y="0"/>
            <a:ext cx="12192000" cy="6858000"/>
            <a:chOff x="0" y="0"/>
            <a:chExt cx="12192000" cy="6858000"/>
          </a:xfrm>
        </p:grpSpPr>
        <p:pic>
          <p:nvPicPr>
            <p:cNvPr id="5" name="Picture 4">
              <a:extLst>
                <a:ext uri="{FF2B5EF4-FFF2-40B4-BE49-F238E27FC236}">
                  <a16:creationId xmlns:a16="http://schemas.microsoft.com/office/drawing/2014/main" id="{DB962305-C037-B847-B903-997D030574BE}"/>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3" name="Rectangle 2"/>
            <p:cNvSpPr/>
            <p:nvPr userDrawn="1"/>
          </p:nvSpPr>
          <p:spPr>
            <a:xfrm>
              <a:off x="3414585" y="6435361"/>
              <a:ext cx="5066271" cy="304800"/>
            </a:xfrm>
            <a:prstGeom prst="rect">
              <a:avLst/>
            </a:prstGeom>
            <a:solidFill>
              <a:srgbClr val="2857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hasCustomPrompt="1"/>
          </p:nvPr>
        </p:nvSpPr>
        <p:spPr>
          <a:xfrm>
            <a:off x="609600" y="2103437"/>
            <a:ext cx="7479958" cy="1325563"/>
          </a:xfrm>
        </p:spPr>
        <p:txBody>
          <a:bodyPr>
            <a:normAutofit/>
          </a:bodyPr>
          <a:lstStyle>
            <a:lvl1pPr algn="ctr">
              <a:defRPr sz="6000" baseline="0"/>
            </a:lvl1pPr>
          </a:lstStyle>
          <a:p>
            <a:r>
              <a:rPr lang="en-US" dirty="0"/>
              <a:t>Closing Slide </a:t>
            </a:r>
          </a:p>
        </p:txBody>
      </p:sp>
      <p:sp>
        <p:nvSpPr>
          <p:cNvPr id="4" name="Subtitle 2"/>
          <p:cNvSpPr>
            <a:spLocks noGrp="1"/>
          </p:cNvSpPr>
          <p:nvPr>
            <p:ph type="subTitle" idx="1" hasCustomPrompt="1"/>
          </p:nvPr>
        </p:nvSpPr>
        <p:spPr>
          <a:xfrm>
            <a:off x="609602" y="3487738"/>
            <a:ext cx="747995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spTree>
    <p:extLst>
      <p:ext uri="{BB962C8B-B14F-4D97-AF65-F5344CB8AC3E}">
        <p14:creationId xmlns:p14="http://schemas.microsoft.com/office/powerpoint/2010/main" val="177060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5EF474-827D-594A-82AE-D9A0BA18F8E5}"/>
              </a:ext>
            </a:extLst>
          </p:cNvPr>
          <p:cNvPicPr>
            <a:picLocks noChangeAspect="1"/>
          </p:cNvPicPr>
          <p:nvPr userDrawn="1"/>
        </p:nvPicPr>
        <p:blipFill>
          <a:blip r:embed="rId11"/>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365125"/>
            <a:ext cx="10972800" cy="1325563"/>
          </a:xfrm>
          <a:prstGeom prst="rect">
            <a:avLst/>
          </a:prstGeom>
        </p:spPr>
        <p:txBody>
          <a:bodyPr vert="horz" lIns="91440" tIns="45720" rIns="91440" bIns="45720" rtlCol="0" anchor="ctr">
            <a:normAutofit/>
          </a:bodyPr>
          <a:lstStyle/>
          <a:p>
            <a:r>
              <a:rPr lang="en-US" dirty="0"/>
              <a:t>Content Slide</a:t>
            </a:r>
          </a:p>
        </p:txBody>
      </p:sp>
      <p:sp>
        <p:nvSpPr>
          <p:cNvPr id="3" name="Text Placeholder 2"/>
          <p:cNvSpPr>
            <a:spLocks noGrp="1"/>
          </p:cNvSpPr>
          <p:nvPr>
            <p:ph type="body" idx="1"/>
          </p:nvPr>
        </p:nvSpPr>
        <p:spPr>
          <a:xfrm>
            <a:off x="609600" y="1690688"/>
            <a:ext cx="10972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p:cNvSpPr>
            <a:spLocks noGrp="1"/>
          </p:cNvSpPr>
          <p:nvPr>
            <p:ph type="sldNum" sz="quarter" idx="4"/>
          </p:nvPr>
        </p:nvSpPr>
        <p:spPr>
          <a:xfrm>
            <a:off x="609600" y="6389301"/>
            <a:ext cx="2743200" cy="365125"/>
          </a:xfrm>
          <a:prstGeom prst="rect">
            <a:avLst/>
          </a:prstGeom>
        </p:spPr>
        <p:txBody>
          <a:bodyPr vert="horz" lIns="91440" tIns="45720" rIns="91440" bIns="45720" rtlCol="0" anchor="ctr"/>
          <a:lstStyle>
            <a:lvl1pPr algn="r">
              <a:defRPr sz="1200" b="0">
                <a:solidFill>
                  <a:schemeClr val="tx1"/>
                </a:solidFill>
              </a:defRPr>
            </a:lvl1pPr>
          </a:lstStyle>
          <a:p>
            <a:pPr algn="l"/>
            <a:fld id="{E758B3B6-934A-42F1-9A28-3B45637A7D57}" type="slidenum">
              <a:rPr lang="en-US" smtClean="0"/>
              <a:pPr algn="l"/>
              <a:t>‹#›</a:t>
            </a:fld>
            <a:endParaRPr lang="en-US" dirty="0"/>
          </a:p>
        </p:txBody>
      </p:sp>
    </p:spTree>
    <p:extLst>
      <p:ext uri="{BB962C8B-B14F-4D97-AF65-F5344CB8AC3E}">
        <p14:creationId xmlns:p14="http://schemas.microsoft.com/office/powerpoint/2010/main" val="3085734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62" r:id="rId5"/>
    <p:sldLayoutId id="2147483654" r:id="rId6"/>
    <p:sldLayoutId id="2147483663" r:id="rId7"/>
    <p:sldLayoutId id="2147483659" r:id="rId8"/>
    <p:sldLayoutId id="2147483664" r:id="rId9"/>
  </p:sldLayoutIdLst>
  <p:hf hdr="0" ftr="0" dt="0"/>
  <p:txStyles>
    <p:titleStyle>
      <a:lvl1pPr algn="l" defTabSz="914400" rtl="0" eaLnBrk="1" latinLnBrk="0" hangingPunct="1">
        <a:lnSpc>
          <a:spcPct val="90000"/>
        </a:lnSpc>
        <a:spcBef>
          <a:spcPct val="0"/>
        </a:spcBef>
        <a:buNone/>
        <a:defRPr sz="3600" b="1" kern="1200">
          <a:solidFill>
            <a:srgbClr val="2C50A3"/>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hca.wa.gov/about-hca/interpreter-service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nursedelegation@dshs.wa.gov" TargetMode="External"/><Relationship Id="rId2" Type="http://schemas.openxmlformats.org/officeDocument/2006/relationships/hyperlink" Target="https://www.dshs.wa.gov/altsa/residential-care-services/nurse-delegation-progra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RND Contractor Meeting</a:t>
            </a:r>
          </a:p>
        </p:txBody>
      </p:sp>
      <p:sp>
        <p:nvSpPr>
          <p:cNvPr id="3" name="Subtitle 2"/>
          <p:cNvSpPr>
            <a:spLocks noGrp="1"/>
          </p:cNvSpPr>
          <p:nvPr>
            <p:ph type="subTitle" idx="1"/>
          </p:nvPr>
        </p:nvSpPr>
        <p:spPr/>
        <p:txBody>
          <a:bodyPr>
            <a:normAutofit/>
          </a:bodyPr>
          <a:lstStyle/>
          <a:p>
            <a:endParaRPr lang="en-US" sz="3200" dirty="0"/>
          </a:p>
          <a:p>
            <a:r>
              <a:rPr lang="en-US" sz="3600" dirty="0"/>
              <a:t>December 14, 2022</a:t>
            </a:r>
          </a:p>
        </p:txBody>
      </p:sp>
    </p:spTree>
    <p:extLst>
      <p:ext uri="{BB962C8B-B14F-4D97-AF65-F5344CB8AC3E}">
        <p14:creationId xmlns:p14="http://schemas.microsoft.com/office/powerpoint/2010/main" val="1320052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075" y="176168"/>
            <a:ext cx="10982325" cy="897623"/>
          </a:xfrm>
        </p:spPr>
        <p:txBody>
          <a:bodyPr>
            <a:normAutofit/>
          </a:bodyPr>
          <a:lstStyle/>
          <a:p>
            <a:r>
              <a:rPr lang="en-US" dirty="0"/>
              <a:t>Agenda</a:t>
            </a:r>
          </a:p>
        </p:txBody>
      </p:sp>
      <p:sp>
        <p:nvSpPr>
          <p:cNvPr id="3" name="Content Placeholder 2"/>
          <p:cNvSpPr>
            <a:spLocks noGrp="1"/>
          </p:cNvSpPr>
          <p:nvPr>
            <p:ph idx="1"/>
          </p:nvPr>
        </p:nvSpPr>
        <p:spPr>
          <a:xfrm>
            <a:off x="751077" y="1124126"/>
            <a:ext cx="10574061" cy="4353886"/>
          </a:xfrm>
        </p:spPr>
        <p:txBody>
          <a:bodyPr>
            <a:normAutofit/>
          </a:bodyPr>
          <a:lstStyle/>
          <a:p>
            <a:r>
              <a:rPr lang="en-US" sz="2400" dirty="0"/>
              <a:t>Welcome  </a:t>
            </a:r>
            <a:endParaRPr lang="en-US" sz="2400" b="0" dirty="0"/>
          </a:p>
          <a:p>
            <a:r>
              <a:rPr lang="en-US" sz="2400" dirty="0"/>
              <a:t>Introductions</a:t>
            </a:r>
          </a:p>
          <a:p>
            <a:r>
              <a:rPr lang="en-US" sz="2400" dirty="0"/>
              <a:t>Interpreter Services – Presented by JoAnna Gaffney HCA</a:t>
            </a:r>
          </a:p>
          <a:p>
            <a:r>
              <a:rPr lang="en-US" sz="2400" dirty="0"/>
              <a:t>Secure email information</a:t>
            </a:r>
          </a:p>
          <a:p>
            <a:r>
              <a:rPr lang="en-US" sz="2400" dirty="0"/>
              <a:t>Closing comments and questions</a:t>
            </a:r>
          </a:p>
          <a:p>
            <a:endParaRPr lang="en-US" sz="2400" dirty="0"/>
          </a:p>
          <a:p>
            <a:pPr marL="0" indent="0">
              <a:buNone/>
            </a:pPr>
            <a:r>
              <a:rPr lang="en-US" sz="2400" dirty="0"/>
              <a:t>** Please keep your microphones on mute unless asked to unmute for comments. You can use the chat box for questions or raise your hand to be called on.  </a:t>
            </a:r>
          </a:p>
          <a:p>
            <a:pPr marL="0" indent="0">
              <a:buNone/>
            </a:pPr>
            <a:r>
              <a:rPr lang="en-US" sz="2400" dirty="0"/>
              <a:t>Thank you!</a:t>
            </a:r>
          </a:p>
        </p:txBody>
      </p:sp>
      <p:sp>
        <p:nvSpPr>
          <p:cNvPr id="4" name="Slide Number Placeholder 3"/>
          <p:cNvSpPr>
            <a:spLocks noGrp="1"/>
          </p:cNvSpPr>
          <p:nvPr>
            <p:ph type="sldNum" sz="quarter" idx="4"/>
          </p:nvPr>
        </p:nvSpPr>
        <p:spPr/>
        <p:txBody>
          <a:bodyPr/>
          <a:lstStyle/>
          <a:p>
            <a:pPr algn="l"/>
            <a:fld id="{E758B3B6-934A-42F1-9A28-3B45637A7D57}" type="slidenum">
              <a:rPr lang="en-US" smtClean="0"/>
              <a:pPr algn="l"/>
              <a:t>2</a:t>
            </a:fld>
            <a:endParaRPr lang="en-US" dirty="0"/>
          </a:p>
        </p:txBody>
      </p:sp>
    </p:spTree>
    <p:extLst>
      <p:ext uri="{BB962C8B-B14F-4D97-AF65-F5344CB8AC3E}">
        <p14:creationId xmlns:p14="http://schemas.microsoft.com/office/powerpoint/2010/main" val="1985676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9B1CF-4256-822A-404B-47108136603E}"/>
              </a:ext>
            </a:extLst>
          </p:cNvPr>
          <p:cNvSpPr>
            <a:spLocks noGrp="1"/>
          </p:cNvSpPr>
          <p:nvPr>
            <p:ph type="title"/>
          </p:nvPr>
        </p:nvSpPr>
        <p:spPr>
          <a:xfrm>
            <a:off x="413945" y="131108"/>
            <a:ext cx="10972800" cy="674236"/>
          </a:xfrm>
        </p:spPr>
        <p:txBody>
          <a:bodyPr>
            <a:normAutofit/>
          </a:bodyPr>
          <a:lstStyle/>
          <a:p>
            <a:r>
              <a:rPr lang="en-US" sz="3200" dirty="0"/>
              <a:t>Interpreter Services - </a:t>
            </a:r>
          </a:p>
        </p:txBody>
      </p:sp>
      <p:sp>
        <p:nvSpPr>
          <p:cNvPr id="3" name="Slide Number Placeholder 2">
            <a:extLst>
              <a:ext uri="{FF2B5EF4-FFF2-40B4-BE49-F238E27FC236}">
                <a16:creationId xmlns:a16="http://schemas.microsoft.com/office/drawing/2014/main" id="{6DB7D966-FF37-843A-B0F4-14E6B8E310B5}"/>
              </a:ext>
            </a:extLst>
          </p:cNvPr>
          <p:cNvSpPr>
            <a:spLocks noGrp="1"/>
          </p:cNvSpPr>
          <p:nvPr>
            <p:ph type="sldNum" sz="quarter" idx="4"/>
          </p:nvPr>
        </p:nvSpPr>
        <p:spPr/>
        <p:txBody>
          <a:bodyPr/>
          <a:lstStyle/>
          <a:p>
            <a:pPr algn="l"/>
            <a:fld id="{E758B3B6-934A-42F1-9A28-3B45637A7D57}" type="slidenum">
              <a:rPr lang="en-US" smtClean="0"/>
              <a:pPr algn="l"/>
              <a:t>3</a:t>
            </a:fld>
            <a:endParaRPr lang="en-US" dirty="0"/>
          </a:p>
        </p:txBody>
      </p:sp>
      <p:sp>
        <p:nvSpPr>
          <p:cNvPr id="5" name="TextBox 4">
            <a:extLst>
              <a:ext uri="{FF2B5EF4-FFF2-40B4-BE49-F238E27FC236}">
                <a16:creationId xmlns:a16="http://schemas.microsoft.com/office/drawing/2014/main" id="{20379287-AF1C-60FC-3261-A6856D82133B}"/>
              </a:ext>
            </a:extLst>
          </p:cNvPr>
          <p:cNvSpPr txBox="1"/>
          <p:nvPr/>
        </p:nvSpPr>
        <p:spPr>
          <a:xfrm>
            <a:off x="520117" y="780176"/>
            <a:ext cx="10511406" cy="4770537"/>
          </a:xfrm>
          <a:prstGeom prst="rect">
            <a:avLst/>
          </a:prstGeom>
          <a:noFill/>
        </p:spPr>
        <p:txBody>
          <a:bodyPr wrap="square" rtlCol="0">
            <a:spAutoFit/>
          </a:bodyPr>
          <a:lstStyle/>
          <a:p>
            <a:pPr algn="l"/>
            <a:r>
              <a:rPr lang="en-US" sz="1600" b="1" i="0" u="none" strike="noStrike" baseline="0" dirty="0">
                <a:solidFill>
                  <a:srgbClr val="FF0000"/>
                </a:solidFill>
                <a:latin typeface="Arial" panose="020B0604020202020204" pitchFamily="34" charset="0"/>
              </a:rPr>
              <a:t>From the Nurse Delegation Contract page 16</a:t>
            </a:r>
          </a:p>
          <a:p>
            <a:pPr algn="l"/>
            <a:endParaRPr lang="en-US" sz="1600" b="1" i="0" u="none" strike="noStrike" baseline="0" dirty="0">
              <a:solidFill>
                <a:srgbClr val="000000"/>
              </a:solidFill>
              <a:latin typeface="Arial" panose="020B0604020202020204" pitchFamily="34" charset="0"/>
            </a:endParaRPr>
          </a:p>
          <a:p>
            <a:pPr algn="l"/>
            <a:r>
              <a:rPr lang="en-US" sz="1600" b="1" i="0" u="none" strike="noStrike" baseline="0" dirty="0">
                <a:solidFill>
                  <a:srgbClr val="000000"/>
                </a:solidFill>
                <a:latin typeface="Arial" panose="020B0604020202020204" pitchFamily="34" charset="0"/>
              </a:rPr>
              <a:t>Additional Client Rights:</a:t>
            </a:r>
          </a:p>
          <a:p>
            <a:pPr algn="l"/>
            <a:r>
              <a:rPr lang="en-US" sz="1600" b="0" i="0" u="none" strike="noStrike" baseline="0" dirty="0">
                <a:solidFill>
                  <a:srgbClr val="000000"/>
                </a:solidFill>
                <a:latin typeface="Arial" panose="020B0604020202020204" pitchFamily="34" charset="0"/>
              </a:rPr>
              <a:t>a. In compliance with Title VI of the Civil Rights Act of 1964, and under RCW 2.42.010, RCW</a:t>
            </a:r>
          </a:p>
          <a:p>
            <a:pPr algn="l"/>
            <a:r>
              <a:rPr lang="en-US" sz="1600" b="0" i="0" u="none" strike="noStrike" baseline="0" dirty="0">
                <a:solidFill>
                  <a:srgbClr val="000000"/>
                </a:solidFill>
                <a:latin typeface="Arial" panose="020B0604020202020204" pitchFamily="34" charset="0"/>
              </a:rPr>
              <a:t>2.43.010, and RCW 49.60.010, the Contractor shall ensure that Limited English Proficient (LEP)</a:t>
            </a:r>
          </a:p>
          <a:p>
            <a:pPr algn="l"/>
            <a:r>
              <a:rPr lang="en-US" sz="1600" b="0" i="0" u="none" strike="noStrike" baseline="0" dirty="0">
                <a:solidFill>
                  <a:srgbClr val="000000"/>
                </a:solidFill>
                <a:latin typeface="Arial" panose="020B0604020202020204" pitchFamily="34" charset="0"/>
              </a:rPr>
              <a:t>Clients have access to a certified, or, if non-certifiable language, to an otherwise qualified language</a:t>
            </a:r>
          </a:p>
          <a:p>
            <a:pPr algn="l"/>
            <a:r>
              <a:rPr lang="en-US" sz="1600" b="0" i="0" u="none" strike="noStrike" baseline="0" dirty="0">
                <a:solidFill>
                  <a:srgbClr val="000000"/>
                </a:solidFill>
                <a:latin typeface="Arial" panose="020B0604020202020204" pitchFamily="34" charset="0"/>
              </a:rPr>
              <a:t>interpreter, who has successfully passed the DSHS language test. The Contractor shall also ensure</a:t>
            </a:r>
          </a:p>
          <a:p>
            <a:pPr algn="l"/>
            <a:r>
              <a:rPr lang="en-US" sz="1600" b="0" i="0" u="none" strike="noStrike" baseline="0" dirty="0">
                <a:solidFill>
                  <a:srgbClr val="000000"/>
                </a:solidFill>
                <a:latin typeface="Arial" panose="020B0604020202020204" pitchFamily="34" charset="0"/>
              </a:rPr>
              <a:t>that DSHS Clients have </a:t>
            </a:r>
            <a:r>
              <a:rPr lang="en-US" sz="1600" b="0" i="0" u="none" strike="noStrike" baseline="0" dirty="0">
                <a:solidFill>
                  <a:srgbClr val="000000"/>
                </a:solidFill>
                <a:latin typeface="ArialMT"/>
              </a:rPr>
              <a:t>access to documents translated into the Client’s primary language. To</a:t>
            </a:r>
          </a:p>
          <a:p>
            <a:pPr algn="l"/>
            <a:r>
              <a:rPr lang="en-US" sz="1600" b="0" i="0" u="none" strike="noStrike" baseline="0" dirty="0">
                <a:solidFill>
                  <a:srgbClr val="000000"/>
                </a:solidFill>
                <a:latin typeface="Arial" panose="020B0604020202020204" pitchFamily="34" charset="0"/>
              </a:rPr>
              <a:t>request a qualified interpreter, you must register at </a:t>
            </a:r>
            <a:r>
              <a:rPr lang="en-US" sz="1600" b="0" i="0" u="none" strike="noStrike" baseline="0" dirty="0">
                <a:solidFill>
                  <a:srgbClr val="0000FF"/>
                </a:solidFill>
                <a:latin typeface="Arial" panose="020B0604020202020204" pitchFamily="34" charset="0"/>
              </a:rPr>
              <a:t>https://hcauniversal.com/new-req1.a.uesterregistration/</a:t>
            </a:r>
          </a:p>
          <a:p>
            <a:pPr algn="l"/>
            <a:r>
              <a:rPr lang="en-US" sz="1600" b="0" i="0" u="none" strike="noStrike" baseline="0" dirty="0">
                <a:solidFill>
                  <a:srgbClr val="000000"/>
                </a:solidFill>
                <a:latin typeface="Arial" panose="020B0604020202020204" pitchFamily="34" charset="0"/>
              </a:rPr>
              <a:t>or email </a:t>
            </a:r>
            <a:r>
              <a:rPr lang="en-US" sz="1600" b="0" i="0" u="none" strike="noStrike" baseline="0" dirty="0">
                <a:solidFill>
                  <a:srgbClr val="0000FF"/>
                </a:solidFill>
                <a:latin typeface="Arial" panose="020B0604020202020204" pitchFamily="34" charset="0"/>
              </a:rPr>
              <a:t>scheduling@ulsonline.net</a:t>
            </a:r>
            <a:r>
              <a:rPr lang="en-US" sz="1600" b="0" i="0" u="none" strike="noStrike" baseline="0" dirty="0">
                <a:solidFill>
                  <a:srgbClr val="000000"/>
                </a:solidFill>
                <a:latin typeface="Arial" panose="020B0604020202020204" pitchFamily="34" charset="0"/>
              </a:rPr>
              <a:t>. For additional information, visit their </a:t>
            </a:r>
            <a:r>
              <a:rPr lang="en-US" sz="1600" b="0" i="0" u="none" strike="noStrike" baseline="0" dirty="0">
                <a:solidFill>
                  <a:srgbClr val="0000FF"/>
                </a:solidFill>
                <a:latin typeface="Arial" panose="020B0604020202020204" pitchFamily="34" charset="0"/>
              </a:rPr>
              <a:t>Provider FAQs</a:t>
            </a:r>
          </a:p>
          <a:p>
            <a:pPr algn="l"/>
            <a:r>
              <a:rPr lang="en-US" sz="1600" b="0" i="0" u="none" strike="noStrike" baseline="0" dirty="0">
                <a:solidFill>
                  <a:srgbClr val="000000"/>
                </a:solidFill>
                <a:latin typeface="Arial" panose="020B0604020202020204" pitchFamily="34" charset="0"/>
              </a:rPr>
              <a:t>page.</a:t>
            </a:r>
          </a:p>
          <a:p>
            <a:pPr algn="l"/>
            <a:r>
              <a:rPr lang="en-US" sz="1600" b="0" i="0" u="none" strike="noStrike" baseline="0" dirty="0">
                <a:solidFill>
                  <a:srgbClr val="000000"/>
                </a:solidFill>
                <a:latin typeface="Arial" panose="020B0604020202020204" pitchFamily="34" charset="0"/>
              </a:rPr>
              <a:t>b. In compliance with the Americans with Disabilities Act (ADA) of 1990, under RCW 2.42.010 and</a:t>
            </a:r>
          </a:p>
          <a:p>
            <a:pPr algn="l"/>
            <a:r>
              <a:rPr lang="en-US" sz="1600" b="0" i="0" u="none" strike="noStrike" baseline="0" dirty="0">
                <a:solidFill>
                  <a:srgbClr val="000000"/>
                </a:solidFill>
                <a:latin typeface="Arial" panose="020B0604020202020204" pitchFamily="34" charset="0"/>
              </a:rPr>
              <a:t>RCW 49.60.010, the Contractor shall ensure that deaf, deaf-blind, or hard of hearing Clients have</a:t>
            </a:r>
          </a:p>
          <a:p>
            <a:pPr algn="l"/>
            <a:r>
              <a:rPr lang="en-US" sz="1600" b="0" i="0" u="none" strike="noStrike" baseline="0" dirty="0">
                <a:solidFill>
                  <a:srgbClr val="000000"/>
                </a:solidFill>
                <a:latin typeface="Arial" panose="020B0604020202020204" pitchFamily="34" charset="0"/>
              </a:rPr>
              <a:t>access to the services of an interpreter certified by the National Association of the Deaf (NAD) as a</a:t>
            </a:r>
          </a:p>
          <a:p>
            <a:pPr algn="l"/>
            <a:r>
              <a:rPr lang="en-US" sz="1600" b="0" i="0" u="none" strike="noStrike" baseline="0" dirty="0">
                <a:solidFill>
                  <a:srgbClr val="000000"/>
                </a:solidFill>
                <a:latin typeface="Arial" panose="020B0604020202020204" pitchFamily="34" charset="0"/>
              </a:rPr>
              <a:t>Sign Language Interpreter, or a qualified interpreter having a Registry of Interpreters for the Deaf</a:t>
            </a:r>
          </a:p>
          <a:p>
            <a:pPr algn="l"/>
            <a:r>
              <a:rPr lang="en-US" sz="1600" b="0" i="0" u="none" strike="noStrike" baseline="0" dirty="0">
                <a:solidFill>
                  <a:srgbClr val="000000"/>
                </a:solidFill>
                <a:latin typeface="Arial" panose="020B0604020202020204" pitchFamily="34" charset="0"/>
              </a:rPr>
              <a:t>(RID).</a:t>
            </a:r>
          </a:p>
          <a:p>
            <a:pPr algn="l"/>
            <a:endParaRPr lang="en-US" sz="1600" dirty="0">
              <a:solidFill>
                <a:srgbClr val="000000"/>
              </a:solidFill>
              <a:latin typeface="Arial" panose="020B0604020202020204" pitchFamily="34" charset="0"/>
            </a:endParaRPr>
          </a:p>
          <a:p>
            <a:pPr algn="l"/>
            <a:r>
              <a:rPr lang="en-US" sz="1600" dirty="0">
                <a:solidFill>
                  <a:srgbClr val="000000"/>
                </a:solidFill>
                <a:latin typeface="Arial" panose="020B0604020202020204" pitchFamily="34" charset="0"/>
              </a:rPr>
              <a:t>Link to HCA: </a:t>
            </a:r>
            <a:r>
              <a:rPr lang="en-US" sz="1600" dirty="0">
                <a:solidFill>
                  <a:srgbClr val="000000"/>
                </a:solidFill>
                <a:latin typeface="Arial" panose="020B0604020202020204" pitchFamily="34" charset="0"/>
                <a:hlinkClick r:id="rId2"/>
              </a:rPr>
              <a:t>https://www.hca.wa.gov/about-hca/interpreter-services</a:t>
            </a:r>
            <a:r>
              <a:rPr lang="en-US" sz="1600" dirty="0">
                <a:solidFill>
                  <a:srgbClr val="000000"/>
                </a:solidFill>
                <a:latin typeface="Arial" panose="020B0604020202020204" pitchFamily="34" charset="0"/>
              </a:rPr>
              <a:t> </a:t>
            </a:r>
          </a:p>
          <a:p>
            <a:pPr algn="l"/>
            <a:r>
              <a:rPr lang="en-US" sz="1600" dirty="0">
                <a:solidFill>
                  <a:srgbClr val="000000"/>
                </a:solidFill>
                <a:latin typeface="Arial" panose="020B0604020202020204" pitchFamily="34" charset="0"/>
              </a:rPr>
              <a:t>DSHS internet Homepage has language link at the bottom of the page also.</a:t>
            </a:r>
            <a:endParaRPr lang="en-US" sz="1600" dirty="0"/>
          </a:p>
        </p:txBody>
      </p:sp>
    </p:spTree>
    <p:extLst>
      <p:ext uri="{BB962C8B-B14F-4D97-AF65-F5344CB8AC3E}">
        <p14:creationId xmlns:p14="http://schemas.microsoft.com/office/powerpoint/2010/main" val="1907337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9668D-2D9B-B3DA-77DB-01E14167CFD8}"/>
              </a:ext>
            </a:extLst>
          </p:cNvPr>
          <p:cNvSpPr>
            <a:spLocks noGrp="1"/>
          </p:cNvSpPr>
          <p:nvPr>
            <p:ph type="title"/>
          </p:nvPr>
        </p:nvSpPr>
        <p:spPr>
          <a:xfrm>
            <a:off x="657225" y="231775"/>
            <a:ext cx="10972800" cy="1417271"/>
          </a:xfrm>
        </p:spPr>
        <p:txBody>
          <a:bodyPr/>
          <a:lstStyle/>
          <a:p>
            <a:r>
              <a:rPr lang="en-US" dirty="0"/>
              <a:t>Secure email information</a:t>
            </a:r>
            <a:br>
              <a:rPr lang="en-US" dirty="0"/>
            </a:br>
            <a:endParaRPr lang="en-US" dirty="0"/>
          </a:p>
        </p:txBody>
      </p:sp>
      <p:sp>
        <p:nvSpPr>
          <p:cNvPr id="3" name="Slide Number Placeholder 2">
            <a:extLst>
              <a:ext uri="{FF2B5EF4-FFF2-40B4-BE49-F238E27FC236}">
                <a16:creationId xmlns:a16="http://schemas.microsoft.com/office/drawing/2014/main" id="{F4282990-D40F-3F44-0616-531666BB4621}"/>
              </a:ext>
            </a:extLst>
          </p:cNvPr>
          <p:cNvSpPr>
            <a:spLocks noGrp="1"/>
          </p:cNvSpPr>
          <p:nvPr>
            <p:ph type="sldNum" sz="quarter" idx="4"/>
          </p:nvPr>
        </p:nvSpPr>
        <p:spPr/>
        <p:txBody>
          <a:bodyPr/>
          <a:lstStyle/>
          <a:p>
            <a:pPr algn="l"/>
            <a:fld id="{E758B3B6-934A-42F1-9A28-3B45637A7D57}" type="slidenum">
              <a:rPr lang="en-US" smtClean="0"/>
              <a:pPr algn="l"/>
              <a:t>4</a:t>
            </a:fld>
            <a:endParaRPr lang="en-US" dirty="0"/>
          </a:p>
        </p:txBody>
      </p:sp>
      <p:sp>
        <p:nvSpPr>
          <p:cNvPr id="5" name="TextBox 4">
            <a:extLst>
              <a:ext uri="{FF2B5EF4-FFF2-40B4-BE49-F238E27FC236}">
                <a16:creationId xmlns:a16="http://schemas.microsoft.com/office/drawing/2014/main" id="{2CDDC5E6-B4CA-2379-69E8-E457EA9FE949}"/>
              </a:ext>
            </a:extLst>
          </p:cNvPr>
          <p:cNvSpPr txBox="1"/>
          <p:nvPr/>
        </p:nvSpPr>
        <p:spPr>
          <a:xfrm>
            <a:off x="797168" y="1695938"/>
            <a:ext cx="8886093" cy="3970318"/>
          </a:xfrm>
          <a:prstGeom prst="rect">
            <a:avLst/>
          </a:prstGeom>
          <a:noFill/>
        </p:spPr>
        <p:txBody>
          <a:bodyPr wrap="square" rtlCol="0">
            <a:spAutoFit/>
          </a:bodyPr>
          <a:lstStyle/>
          <a:p>
            <a:r>
              <a:rPr lang="en-US" dirty="0"/>
              <a:t>Currently ALTSA/DDA is keeping the Microsoft secure email system that is now in place due to cost of the old system.</a:t>
            </a:r>
          </a:p>
          <a:p>
            <a:endParaRPr lang="en-US" dirty="0"/>
          </a:p>
          <a:p>
            <a:r>
              <a:rPr lang="en-US" dirty="0"/>
              <a:t>Here are a couple options given by IT:</a:t>
            </a:r>
          </a:p>
          <a:p>
            <a:endParaRPr lang="en-US" dirty="0"/>
          </a:p>
          <a:p>
            <a:pPr marL="285750" indent="-285750">
              <a:buFont typeface="Wingdings" panose="05000000000000000000" pitchFamily="2" charset="2"/>
              <a:buChar char="Ø"/>
            </a:pPr>
            <a:r>
              <a:rPr lang="en-US" dirty="0"/>
              <a:t> If the RND needs to send a secure email you can send a regular email asking the recipient with DSHS to send a secure email you can respond to. This would initiate the secure email chain.</a:t>
            </a:r>
          </a:p>
          <a:p>
            <a:pPr marL="285750" indent="-285750">
              <a:buFont typeface="Wingdings" panose="05000000000000000000" pitchFamily="2" charset="2"/>
              <a:buChar char="Ø"/>
            </a:pPr>
            <a:r>
              <a:rPr lang="en-US" dirty="0"/>
              <a:t>There are also free secure email options that are acceptable. The one given as an example is Proton Mail.</a:t>
            </a:r>
          </a:p>
          <a:p>
            <a:pPr marL="285750" indent="-285750">
              <a:buFont typeface="Wingdings" panose="05000000000000000000" pitchFamily="2" charset="2"/>
              <a:buChar char="Ø"/>
            </a:pPr>
            <a:endParaRPr lang="en-US" dirty="0"/>
          </a:p>
          <a:p>
            <a:r>
              <a:rPr lang="en-US" dirty="0"/>
              <a:t>**The ATG stated also that if you are using your own protected systems and follow HIPAA guidelines then you will be ok to send correspondence to DSHS staff and the staff should be using the secure system to correspond when sensitive information is sent.</a:t>
            </a:r>
          </a:p>
        </p:txBody>
      </p:sp>
    </p:spTree>
    <p:extLst>
      <p:ext uri="{BB962C8B-B14F-4D97-AF65-F5344CB8AC3E}">
        <p14:creationId xmlns:p14="http://schemas.microsoft.com/office/powerpoint/2010/main" val="3101317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EDDF-D9BA-467B-918C-75FF56DED253}"/>
              </a:ext>
            </a:extLst>
          </p:cNvPr>
          <p:cNvSpPr>
            <a:spLocks noGrp="1"/>
          </p:cNvSpPr>
          <p:nvPr>
            <p:ph type="title"/>
          </p:nvPr>
        </p:nvSpPr>
        <p:spPr/>
        <p:txBody>
          <a:bodyPr/>
          <a:lstStyle/>
          <a:p>
            <a:r>
              <a:rPr lang="en-US" dirty="0"/>
              <a:t>Meeting Dates and Times   </a:t>
            </a:r>
            <a:r>
              <a:rPr lang="en-US" dirty="0">
                <a:solidFill>
                  <a:schemeClr val="accent2">
                    <a:lumMod val="75000"/>
                  </a:schemeClr>
                </a:solidFill>
              </a:rPr>
              <a:t>** Please mark your calendar</a:t>
            </a:r>
          </a:p>
        </p:txBody>
      </p:sp>
      <p:sp>
        <p:nvSpPr>
          <p:cNvPr id="3" name="Content Placeholder 2">
            <a:extLst>
              <a:ext uri="{FF2B5EF4-FFF2-40B4-BE49-F238E27FC236}">
                <a16:creationId xmlns:a16="http://schemas.microsoft.com/office/drawing/2014/main" id="{1996AC16-659C-4886-9501-9C70E75E2988}"/>
              </a:ext>
            </a:extLst>
          </p:cNvPr>
          <p:cNvSpPr>
            <a:spLocks noGrp="1"/>
          </p:cNvSpPr>
          <p:nvPr>
            <p:ph idx="1"/>
          </p:nvPr>
        </p:nvSpPr>
        <p:spPr/>
        <p:txBody>
          <a:bodyPr>
            <a:normAutofit fontScale="70000" lnSpcReduction="20000"/>
          </a:bodyPr>
          <a:lstStyle/>
          <a:p>
            <a:pPr marL="457200" indent="0">
              <a:lnSpc>
                <a:spcPct val="170000"/>
              </a:lnSpc>
              <a:buNone/>
            </a:pPr>
            <a:r>
              <a:rPr lang="en-US" sz="3400" dirty="0">
                <a:solidFill>
                  <a:srgbClr val="0070C0"/>
                </a:solidFill>
              </a:rPr>
              <a:t>2023 - </a:t>
            </a:r>
          </a:p>
          <a:p>
            <a:pPr marL="457200" indent="0">
              <a:lnSpc>
                <a:spcPct val="170000"/>
              </a:lnSpc>
              <a:buNone/>
            </a:pPr>
            <a:r>
              <a:rPr lang="en-US" dirty="0">
                <a:solidFill>
                  <a:srgbClr val="0070C0"/>
                </a:solidFill>
              </a:rPr>
              <a:t>February 15th 10:00 AM</a:t>
            </a:r>
          </a:p>
          <a:p>
            <a:pPr marL="457200" indent="0">
              <a:lnSpc>
                <a:spcPct val="170000"/>
              </a:lnSpc>
              <a:buNone/>
            </a:pPr>
            <a:r>
              <a:rPr lang="en-US" dirty="0">
                <a:solidFill>
                  <a:srgbClr val="0070C0"/>
                </a:solidFill>
              </a:rPr>
              <a:t>April 19th 1:00 PM</a:t>
            </a:r>
          </a:p>
          <a:p>
            <a:pPr marL="457200" indent="0">
              <a:lnSpc>
                <a:spcPct val="170000"/>
              </a:lnSpc>
              <a:buNone/>
            </a:pPr>
            <a:r>
              <a:rPr lang="en-US" dirty="0">
                <a:solidFill>
                  <a:srgbClr val="0070C0"/>
                </a:solidFill>
              </a:rPr>
              <a:t>June 21st 10:00AM</a:t>
            </a:r>
          </a:p>
          <a:p>
            <a:pPr marL="457200" indent="0">
              <a:lnSpc>
                <a:spcPct val="170000"/>
              </a:lnSpc>
              <a:buNone/>
            </a:pPr>
            <a:r>
              <a:rPr lang="en-US" dirty="0">
                <a:solidFill>
                  <a:srgbClr val="0070C0"/>
                </a:solidFill>
              </a:rPr>
              <a:t>August 16th 1:00PM</a:t>
            </a:r>
          </a:p>
          <a:p>
            <a:pPr marL="457200" indent="0">
              <a:lnSpc>
                <a:spcPct val="170000"/>
              </a:lnSpc>
              <a:buNone/>
            </a:pPr>
            <a:r>
              <a:rPr lang="en-US" dirty="0">
                <a:solidFill>
                  <a:srgbClr val="0070C0"/>
                </a:solidFill>
              </a:rPr>
              <a:t>October 18th 10:00AM</a:t>
            </a:r>
          </a:p>
          <a:p>
            <a:pPr marL="457200" indent="0">
              <a:lnSpc>
                <a:spcPct val="170000"/>
              </a:lnSpc>
              <a:buNone/>
            </a:pPr>
            <a:r>
              <a:rPr lang="en-US" dirty="0">
                <a:solidFill>
                  <a:srgbClr val="0070C0"/>
                </a:solidFill>
              </a:rPr>
              <a:t>December 13th 1:00PM</a:t>
            </a:r>
          </a:p>
          <a:p>
            <a:pPr marL="457200" indent="0">
              <a:lnSpc>
                <a:spcPct val="170000"/>
              </a:lnSpc>
              <a:buNone/>
            </a:pPr>
            <a:endParaRPr lang="en-US" dirty="0"/>
          </a:p>
        </p:txBody>
      </p:sp>
      <p:sp>
        <p:nvSpPr>
          <p:cNvPr id="4" name="Slide Number Placeholder 3">
            <a:extLst>
              <a:ext uri="{FF2B5EF4-FFF2-40B4-BE49-F238E27FC236}">
                <a16:creationId xmlns:a16="http://schemas.microsoft.com/office/drawing/2014/main" id="{42DAE199-CA81-4772-9E82-C8AB1D34E683}"/>
              </a:ext>
            </a:extLst>
          </p:cNvPr>
          <p:cNvSpPr>
            <a:spLocks noGrp="1"/>
          </p:cNvSpPr>
          <p:nvPr>
            <p:ph type="sldNum" sz="quarter" idx="4"/>
          </p:nvPr>
        </p:nvSpPr>
        <p:spPr/>
        <p:txBody>
          <a:bodyPr/>
          <a:lstStyle/>
          <a:p>
            <a:pPr algn="l"/>
            <a:fld id="{E758B3B6-934A-42F1-9A28-3B45637A7D57}" type="slidenum">
              <a:rPr lang="en-US" smtClean="0"/>
              <a:pPr algn="l"/>
              <a:t>5</a:t>
            </a:fld>
            <a:endParaRPr lang="en-US" dirty="0"/>
          </a:p>
        </p:txBody>
      </p:sp>
      <p:pic>
        <p:nvPicPr>
          <p:cNvPr id="5" name="Picture 4" descr="Holding hands">
            <a:extLst>
              <a:ext uri="{FF2B5EF4-FFF2-40B4-BE49-F238E27FC236}">
                <a16:creationId xmlns:a16="http://schemas.microsoft.com/office/drawing/2014/main" id="{02F82971-0C27-43DF-969E-1C099C5D50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0" y="1775791"/>
            <a:ext cx="4876800" cy="4154557"/>
          </a:xfrm>
          <a:prstGeom prst="rect">
            <a:avLst/>
          </a:prstGeom>
        </p:spPr>
      </p:pic>
    </p:spTree>
    <p:extLst>
      <p:ext uri="{BB962C8B-B14F-4D97-AF65-F5344CB8AC3E}">
        <p14:creationId xmlns:p14="http://schemas.microsoft.com/office/powerpoint/2010/main" val="378147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43340"/>
            <a:ext cx="7462058" cy="1815548"/>
          </a:xfrm>
        </p:spPr>
        <p:txBody>
          <a:bodyPr>
            <a:normAutofit/>
          </a:bodyPr>
          <a:lstStyle/>
          <a:p>
            <a:r>
              <a:rPr lang="en-US" dirty="0"/>
              <a:t>Thank you for attending</a:t>
            </a:r>
          </a:p>
        </p:txBody>
      </p:sp>
      <p:sp>
        <p:nvSpPr>
          <p:cNvPr id="3" name="Subtitle 2"/>
          <p:cNvSpPr>
            <a:spLocks noGrp="1"/>
          </p:cNvSpPr>
          <p:nvPr>
            <p:ph type="subTitle" idx="1"/>
          </p:nvPr>
        </p:nvSpPr>
        <p:spPr>
          <a:xfrm>
            <a:off x="609601" y="2557670"/>
            <a:ext cx="7462057" cy="3392556"/>
          </a:xfrm>
        </p:spPr>
        <p:txBody>
          <a:bodyPr>
            <a:normAutofit/>
          </a:bodyPr>
          <a:lstStyle/>
          <a:p>
            <a:r>
              <a:rPr lang="en-US" dirty="0"/>
              <a:t>Meeting notes will be posted NEXT week to:</a:t>
            </a:r>
          </a:p>
          <a:p>
            <a:r>
              <a:rPr lang="en-US" dirty="0">
                <a:hlinkClick r:id="rId2"/>
              </a:rPr>
              <a:t>https://www.dshs.wa.gov/altsa/residential-care-services/nurse-delegation-program</a:t>
            </a:r>
            <a:endParaRPr lang="en-US" dirty="0"/>
          </a:p>
          <a:p>
            <a:pPr algn="l"/>
            <a:endParaRPr lang="en-US" dirty="0"/>
          </a:p>
          <a:p>
            <a:pPr algn="l"/>
            <a:r>
              <a:rPr lang="en-US" dirty="0"/>
              <a:t>For Delegation questions  email: </a:t>
            </a:r>
          </a:p>
          <a:p>
            <a:r>
              <a:rPr lang="en-US" dirty="0"/>
              <a:t>Janet Wakefield ND Program Manager</a:t>
            </a:r>
          </a:p>
          <a:p>
            <a:r>
              <a:rPr lang="en-US" dirty="0"/>
              <a:t> </a:t>
            </a:r>
            <a:r>
              <a:rPr lang="en-US" dirty="0">
                <a:hlinkClick r:id="rId3"/>
              </a:rPr>
              <a:t>nursedelegation@dshs.wa.gov</a:t>
            </a:r>
            <a:endParaRPr lang="en-US" dirty="0"/>
          </a:p>
          <a:p>
            <a:endParaRPr lang="en-US" dirty="0"/>
          </a:p>
          <a:p>
            <a:endParaRPr lang="en-US" dirty="0"/>
          </a:p>
        </p:txBody>
      </p:sp>
    </p:spTree>
    <p:extLst>
      <p:ext uri="{BB962C8B-B14F-4D97-AF65-F5344CB8AC3E}">
        <p14:creationId xmlns:p14="http://schemas.microsoft.com/office/powerpoint/2010/main" val="1289445658"/>
      </p:ext>
    </p:extLst>
  </p:cSld>
  <p:clrMapOvr>
    <a:masterClrMapping/>
  </p:clrMapOvr>
</p:sld>
</file>

<file path=ppt/theme/theme1.xml><?xml version="1.0" encoding="utf-8"?>
<a:theme xmlns:a="http://schemas.openxmlformats.org/drawingml/2006/main" name="DSHS Template ">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414D103-6256-4B04-8145-E112DB7751A8}" vid="{23AB8E71-7F8D-4D71-A3DC-9517B12A1C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RND Contractor Meeting 10.2022</Template>
  <TotalTime>282</TotalTime>
  <Words>531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ArialMT</vt:lpstr>
      <vt:lpstr>Calibri</vt:lpstr>
      <vt:lpstr>Wingdings</vt:lpstr>
      <vt:lpstr>DSHS Template </vt:lpstr>
      <vt:lpstr>RND Contractor Meeting</vt:lpstr>
      <vt:lpstr>Agenda</vt:lpstr>
      <vt:lpstr>Interpreter Services - </vt:lpstr>
      <vt:lpstr>Secure email information </vt:lpstr>
      <vt:lpstr>Meeting Dates and Times   ** Please mark your calendar</vt:lpstr>
      <vt:lpstr>Thank you for attending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RND Contractor Meeting</dc:title>
  <dc:creator>Wakefield, Janet M (DSHS/ALTSA/HCS)</dc:creator>
  <cp:lastModifiedBy>Wakefield, Janet M (DSHS/ALTSA/HCS)</cp:lastModifiedBy>
  <cp:revision>6</cp:revision>
  <dcterms:created xsi:type="dcterms:W3CDTF">2022-10-19T23:11:42Z</dcterms:created>
  <dcterms:modified xsi:type="dcterms:W3CDTF">2022-12-14T00:40:12Z</dcterms:modified>
</cp:coreProperties>
</file>