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89" r:id="rId5"/>
    <p:sldId id="337" r:id="rId6"/>
    <p:sldId id="303" r:id="rId7"/>
    <p:sldId id="327" r:id="rId8"/>
    <p:sldId id="328" r:id="rId9"/>
    <p:sldId id="334" r:id="rId10"/>
    <p:sldId id="338" r:id="rId11"/>
  </p:sldIdLst>
  <p:sldSz cx="9144000" cy="6858000" type="screen4x3"/>
  <p:notesSz cx="7010400" cy="9296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6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2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A1A6"/>
    <a:srgbClr val="006F83"/>
    <a:srgbClr val="2C50A3"/>
    <a:srgbClr val="DED8A4"/>
    <a:srgbClr val="B52555"/>
    <a:srgbClr val="7E71B4"/>
    <a:srgbClr val="90C858"/>
    <a:srgbClr val="EAAA00"/>
    <a:srgbClr val="7A0000"/>
    <a:srgbClr val="A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8" autoAdjust="0"/>
    <p:restoredTop sz="73013" autoAdjust="0"/>
  </p:normalViewPr>
  <p:slideViewPr>
    <p:cSldViewPr snapToGrid="0" showGuides="1">
      <p:cViewPr varScale="1">
        <p:scale>
          <a:sx n="84" d="100"/>
          <a:sy n="84" d="100"/>
        </p:scale>
        <p:origin x="2376" y="84"/>
      </p:cViewPr>
      <p:guideLst>
        <p:guide orient="horz" pos="2160"/>
        <p:guide pos="2880"/>
        <p:guide pos="601"/>
      </p:guideLst>
    </p:cSldViewPr>
  </p:slideViewPr>
  <p:outlineViewPr>
    <p:cViewPr>
      <p:scale>
        <a:sx n="33" d="100"/>
        <a:sy n="33" d="100"/>
      </p:scale>
      <p:origin x="0" y="-102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EDABE2-BA0D-428B-A834-4EAECFC6E791}" type="doc">
      <dgm:prSet loTypeId="urn:microsoft.com/office/officeart/2005/8/layout/cycle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9E757E-31F8-4774-9535-FBC5B2F1294C}">
      <dgm:prSet phldrT="[Text]"/>
      <dgm:spPr>
        <a:xfrm>
          <a:off x="2140209" y="319347"/>
          <a:ext cx="2376896" cy="2376896"/>
        </a:xfrm>
        <a:prstGeom prst="pieWedge">
          <a:avLst/>
        </a:prstGeom>
        <a:solidFill>
          <a:srgbClr val="32A1A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ESD</a:t>
          </a:r>
        </a:p>
      </dgm:t>
    </dgm:pt>
    <dgm:pt modelId="{7C5A6865-2E0C-4FE1-8B09-39219C0C039A}" type="parTrans" cxnId="{22B9623B-2E62-457E-B37B-5EC6A6C32A29}">
      <dgm:prSet/>
      <dgm:spPr/>
      <dgm:t>
        <a:bodyPr/>
        <a:lstStyle/>
        <a:p>
          <a:endParaRPr lang="en-US"/>
        </a:p>
      </dgm:t>
    </dgm:pt>
    <dgm:pt modelId="{D3D64037-AC79-43B0-A119-A99C753EB658}" type="sibTrans" cxnId="{22B9623B-2E62-457E-B37B-5EC6A6C32A29}">
      <dgm:prSet/>
      <dgm:spPr/>
      <dgm:t>
        <a:bodyPr/>
        <a:lstStyle/>
        <a:p>
          <a:endParaRPr lang="en-US"/>
        </a:p>
      </dgm:t>
    </dgm:pt>
    <dgm:pt modelId="{8DBD000E-B29D-41E3-BBEA-D06E94981255}">
      <dgm:prSet phldrT="[Text]" custT="1"/>
      <dgm:spPr>
        <a:xfrm>
          <a:off x="66913" y="156910"/>
          <a:ext cx="3670188" cy="246457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Collect Premiums &amp; Wage Reports</a:t>
          </a:r>
        </a:p>
      </dgm:t>
    </dgm:pt>
    <dgm:pt modelId="{67C5CEE2-F308-464F-BF1C-701C8AFE68B8}" type="parTrans" cxnId="{FAFEA13D-B40F-464B-9837-F04C4F4818EA}">
      <dgm:prSet/>
      <dgm:spPr/>
      <dgm:t>
        <a:bodyPr/>
        <a:lstStyle/>
        <a:p>
          <a:endParaRPr lang="en-US"/>
        </a:p>
      </dgm:t>
    </dgm:pt>
    <dgm:pt modelId="{05ABE0A9-CDC8-4961-8595-5DDA0962D6CD}" type="sibTrans" cxnId="{FAFEA13D-B40F-464B-9837-F04C4F4818EA}">
      <dgm:prSet/>
      <dgm:spPr/>
      <dgm:t>
        <a:bodyPr/>
        <a:lstStyle/>
        <a:p>
          <a:endParaRPr lang="en-US"/>
        </a:p>
      </dgm:t>
    </dgm:pt>
    <dgm:pt modelId="{1913372E-7F05-496B-B82C-94F7C90EC466}">
      <dgm:prSet phldrT="[Text]"/>
      <dgm:spPr>
        <a:xfrm rot="5400000">
          <a:off x="4626893" y="319347"/>
          <a:ext cx="2376896" cy="2376896"/>
        </a:xfrm>
        <a:prstGeom prst="pieWedge">
          <a:avLst/>
        </a:prstGeom>
        <a:solidFill>
          <a:srgbClr val="7E71B4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HCA</a:t>
          </a:r>
        </a:p>
      </dgm:t>
    </dgm:pt>
    <dgm:pt modelId="{D9859E2F-44F9-4743-987E-0F0CD7D7CA8E}" type="parTrans" cxnId="{09231B6E-C375-4F89-97F1-4C07D6876225}">
      <dgm:prSet/>
      <dgm:spPr/>
      <dgm:t>
        <a:bodyPr/>
        <a:lstStyle/>
        <a:p>
          <a:endParaRPr lang="en-US"/>
        </a:p>
      </dgm:t>
    </dgm:pt>
    <dgm:pt modelId="{C3BBCA50-897B-40E0-8E41-B7062FA57023}" type="sibTrans" cxnId="{09231B6E-C375-4F89-97F1-4C07D6876225}">
      <dgm:prSet/>
      <dgm:spPr/>
      <dgm:t>
        <a:bodyPr/>
        <a:lstStyle/>
        <a:p>
          <a:endParaRPr lang="en-US"/>
        </a:p>
      </dgm:t>
    </dgm:pt>
    <dgm:pt modelId="{C0D56210-3AB1-483A-8A92-A20A578BC73B}">
      <dgm:prSet phldrT="[Text]" custT="1"/>
      <dgm:spPr>
        <a:xfrm>
          <a:off x="5381232" y="75518"/>
          <a:ext cx="3762767" cy="257620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Process payments </a:t>
          </a:r>
        </a:p>
      </dgm:t>
    </dgm:pt>
    <dgm:pt modelId="{FEFF19CE-02EA-41DC-AD9B-46B6BE01515A}" type="parTrans" cxnId="{8D359C6E-7062-4D0E-80FC-89DAC20BD097}">
      <dgm:prSet/>
      <dgm:spPr/>
      <dgm:t>
        <a:bodyPr/>
        <a:lstStyle/>
        <a:p>
          <a:endParaRPr lang="en-US"/>
        </a:p>
      </dgm:t>
    </dgm:pt>
    <dgm:pt modelId="{FC30A4C8-F33B-482F-B94A-12E851542D03}" type="sibTrans" cxnId="{8D359C6E-7062-4D0E-80FC-89DAC20BD097}">
      <dgm:prSet/>
      <dgm:spPr/>
      <dgm:t>
        <a:bodyPr/>
        <a:lstStyle/>
        <a:p>
          <a:endParaRPr lang="en-US"/>
        </a:p>
      </dgm:t>
    </dgm:pt>
    <dgm:pt modelId="{1724CAB5-180D-4EC0-80FF-5024D1727256}">
      <dgm:prSet phldrT="[Text]"/>
      <dgm:spPr>
        <a:xfrm rot="10800000">
          <a:off x="4626893" y="2806031"/>
          <a:ext cx="2376896" cy="2376896"/>
        </a:xfrm>
        <a:prstGeom prst="pieWedge">
          <a:avLst/>
        </a:prstGeom>
        <a:solidFill>
          <a:srgbClr val="B5255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State Actuary</a:t>
          </a:r>
        </a:p>
      </dgm:t>
    </dgm:pt>
    <dgm:pt modelId="{7551E6A9-6464-4577-9561-7ABEAF227E19}" type="parTrans" cxnId="{6DCF18B8-824D-46FA-9763-379ED523484C}">
      <dgm:prSet/>
      <dgm:spPr/>
      <dgm:t>
        <a:bodyPr/>
        <a:lstStyle/>
        <a:p>
          <a:endParaRPr lang="en-US"/>
        </a:p>
      </dgm:t>
    </dgm:pt>
    <dgm:pt modelId="{2AD511CB-77F7-4A6B-96AB-82751DD42571}" type="sibTrans" cxnId="{6DCF18B8-824D-46FA-9763-379ED523484C}">
      <dgm:prSet/>
      <dgm:spPr/>
      <dgm:t>
        <a:bodyPr/>
        <a:lstStyle/>
        <a:p>
          <a:endParaRPr lang="en-US"/>
        </a:p>
      </dgm:t>
    </dgm:pt>
    <dgm:pt modelId="{ADCF4273-581D-47C1-8B08-EE967A69F99B}">
      <dgm:prSet phldrT="[Text]"/>
      <dgm:spPr>
        <a:xfrm rot="16200000">
          <a:off x="2140209" y="2806031"/>
          <a:ext cx="2376896" cy="2376896"/>
        </a:xfrm>
        <a:prstGeom prst="pieWedge">
          <a:avLst/>
        </a:prstGeom>
        <a:solidFill>
          <a:srgbClr val="2C50A3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DSHS</a:t>
          </a:r>
        </a:p>
      </dgm:t>
    </dgm:pt>
    <dgm:pt modelId="{98AE7B31-84E0-4680-A212-366129C1899D}" type="parTrans" cxnId="{F638822A-3670-4911-B4A3-504E83E722C8}">
      <dgm:prSet/>
      <dgm:spPr/>
      <dgm:t>
        <a:bodyPr/>
        <a:lstStyle/>
        <a:p>
          <a:endParaRPr lang="en-US"/>
        </a:p>
      </dgm:t>
    </dgm:pt>
    <dgm:pt modelId="{E9D6D013-504F-4307-AF30-5270F747DF87}" type="sibTrans" cxnId="{F638822A-3670-4911-B4A3-504E83E722C8}">
      <dgm:prSet/>
      <dgm:spPr/>
      <dgm:t>
        <a:bodyPr/>
        <a:lstStyle/>
        <a:p>
          <a:endParaRPr lang="en-US"/>
        </a:p>
      </dgm:t>
    </dgm:pt>
    <dgm:pt modelId="{AFFC749B-1021-4C11-A460-B28D00A6B7BA}">
      <dgm:prSet phldrT="[Text]" custT="1"/>
      <dgm:spPr>
        <a:xfrm>
          <a:off x="68852" y="2916630"/>
          <a:ext cx="3786386" cy="256884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tIns="0" rIns="0" bIns="0"/>
        <a:lstStyle/>
        <a:p>
          <a:pPr algn="l"/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Administer benefits</a:t>
          </a:r>
        </a:p>
      </dgm:t>
    </dgm:pt>
    <dgm:pt modelId="{74310C33-282F-4A41-A75D-C51F3E3D43A5}" type="parTrans" cxnId="{21646E0E-5E39-404A-83A6-7B4B3CD8A47A}">
      <dgm:prSet/>
      <dgm:spPr/>
      <dgm:t>
        <a:bodyPr/>
        <a:lstStyle/>
        <a:p>
          <a:endParaRPr lang="en-US"/>
        </a:p>
      </dgm:t>
    </dgm:pt>
    <dgm:pt modelId="{6C914581-4397-4D51-A3AA-E3058BADD171}" type="sibTrans" cxnId="{21646E0E-5E39-404A-83A6-7B4B3CD8A47A}">
      <dgm:prSet/>
      <dgm:spPr/>
      <dgm:t>
        <a:bodyPr/>
        <a:lstStyle/>
        <a:p>
          <a:endParaRPr lang="en-US"/>
        </a:p>
      </dgm:t>
    </dgm:pt>
    <dgm:pt modelId="{FE2453E7-2913-4BBE-8AD2-508BA8F658F3}">
      <dgm:prSet phldrT="[Text]" custT="1"/>
      <dgm:spPr>
        <a:xfrm>
          <a:off x="66913" y="156910"/>
          <a:ext cx="3670188" cy="246457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Determine qualified individuals</a:t>
          </a:r>
        </a:p>
      </dgm:t>
    </dgm:pt>
    <dgm:pt modelId="{8DDACE98-D474-4D1B-B874-1338B0463BD7}" type="parTrans" cxnId="{72047FDE-0926-4160-A37A-68604647BE57}">
      <dgm:prSet/>
      <dgm:spPr/>
      <dgm:t>
        <a:bodyPr/>
        <a:lstStyle/>
        <a:p>
          <a:endParaRPr lang="en-US"/>
        </a:p>
      </dgm:t>
    </dgm:pt>
    <dgm:pt modelId="{E1D6BF68-17BE-46AA-BBBA-C7146984354B}" type="sibTrans" cxnId="{72047FDE-0926-4160-A37A-68604647BE57}">
      <dgm:prSet/>
      <dgm:spPr/>
      <dgm:t>
        <a:bodyPr/>
        <a:lstStyle/>
        <a:p>
          <a:endParaRPr lang="en-US"/>
        </a:p>
      </dgm:t>
    </dgm:pt>
    <dgm:pt modelId="{517363B0-772F-4C1D-B29F-FD8385715836}">
      <dgm:prSet phldrT="[Text]" custT="1"/>
      <dgm:spPr>
        <a:xfrm>
          <a:off x="68852" y="2916630"/>
          <a:ext cx="3786386" cy="256884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tIns="0" rIns="0" bIns="0"/>
        <a:lstStyle/>
        <a:p>
          <a:pPr algn="l"/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Manage providers</a:t>
          </a:r>
        </a:p>
      </dgm:t>
    </dgm:pt>
    <dgm:pt modelId="{F19193E8-EE43-44C7-BEA1-4DF471828035}" type="parTrans" cxnId="{65D37163-BE95-4BD5-8AAA-9001224A4DAF}">
      <dgm:prSet/>
      <dgm:spPr/>
      <dgm:t>
        <a:bodyPr/>
        <a:lstStyle/>
        <a:p>
          <a:endParaRPr lang="en-US"/>
        </a:p>
      </dgm:t>
    </dgm:pt>
    <dgm:pt modelId="{A1CDAA2E-A902-4DE9-B3A9-2FA215D61D30}" type="sibTrans" cxnId="{65D37163-BE95-4BD5-8AAA-9001224A4DAF}">
      <dgm:prSet/>
      <dgm:spPr/>
      <dgm:t>
        <a:bodyPr/>
        <a:lstStyle/>
        <a:p>
          <a:endParaRPr lang="en-US"/>
        </a:p>
      </dgm:t>
    </dgm:pt>
    <dgm:pt modelId="{43EFE59E-F07E-4CB5-8AB6-9773EAD137D4}">
      <dgm:prSet phldrT="[Text]" custT="1"/>
      <dgm:spPr>
        <a:xfrm>
          <a:off x="68852" y="2916630"/>
          <a:ext cx="3786386" cy="256884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tIns="0" rIns="0" bIns="0"/>
        <a:lstStyle/>
        <a:p>
          <a:pPr algn="l"/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Apply for </a:t>
          </a:r>
          <a:r>
            <a:rPr lang="en-US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waiver </a:t>
          </a: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from CMS</a:t>
          </a:r>
        </a:p>
      </dgm:t>
    </dgm:pt>
    <dgm:pt modelId="{032C05D4-7C94-4A48-95DE-6C23CF276301}" type="parTrans" cxnId="{1B08C0B7-AF12-4F14-A0C5-FF1D34EE5742}">
      <dgm:prSet/>
      <dgm:spPr/>
      <dgm:t>
        <a:bodyPr/>
        <a:lstStyle/>
        <a:p>
          <a:endParaRPr lang="en-US"/>
        </a:p>
      </dgm:t>
    </dgm:pt>
    <dgm:pt modelId="{80D351FE-8D9A-4E98-ADF1-4E57ACECB9B3}" type="sibTrans" cxnId="{1B08C0B7-AF12-4F14-A0C5-FF1D34EE5742}">
      <dgm:prSet/>
      <dgm:spPr/>
      <dgm:t>
        <a:bodyPr/>
        <a:lstStyle/>
        <a:p>
          <a:endParaRPr lang="en-US"/>
        </a:p>
      </dgm:t>
    </dgm:pt>
    <dgm:pt modelId="{8E7D9311-2D81-4033-82E4-3373CA61C725}">
      <dgm:prSet phldrT="[Text]" custT="1"/>
      <dgm:spPr>
        <a:xfrm>
          <a:off x="5354032" y="2879672"/>
          <a:ext cx="3703976" cy="262783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r"/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225D586-45B2-43FA-BDF1-9A6107637565}" type="parTrans" cxnId="{61FB65D6-0EDC-494E-93B6-E3858A558EF3}">
      <dgm:prSet/>
      <dgm:spPr/>
      <dgm:t>
        <a:bodyPr/>
        <a:lstStyle/>
        <a:p>
          <a:endParaRPr lang="en-US"/>
        </a:p>
      </dgm:t>
    </dgm:pt>
    <dgm:pt modelId="{7C6A6E06-6003-411E-9EC3-FBBC54AE3B92}" type="sibTrans" cxnId="{61FB65D6-0EDC-494E-93B6-E3858A558EF3}">
      <dgm:prSet/>
      <dgm:spPr/>
      <dgm:t>
        <a:bodyPr/>
        <a:lstStyle/>
        <a:p>
          <a:endParaRPr lang="en-US"/>
        </a:p>
      </dgm:t>
    </dgm:pt>
    <dgm:pt modelId="{39772B6A-A727-4BEF-8A0F-04799C28B4DA}">
      <dgm:prSet custT="1"/>
      <dgm:spPr>
        <a:xfrm>
          <a:off x="5381232" y="75518"/>
          <a:ext cx="3762767" cy="257620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Track benefit usage</a:t>
          </a:r>
        </a:p>
      </dgm:t>
    </dgm:pt>
    <dgm:pt modelId="{048EDA6A-3800-4487-B6AD-14F279370BB1}" type="parTrans" cxnId="{1C73C83D-331D-496E-A1A9-C7F4989728D7}">
      <dgm:prSet/>
      <dgm:spPr/>
      <dgm:t>
        <a:bodyPr/>
        <a:lstStyle/>
        <a:p>
          <a:endParaRPr lang="en-US"/>
        </a:p>
      </dgm:t>
    </dgm:pt>
    <dgm:pt modelId="{6A803253-016A-4149-91DD-09313680B798}" type="sibTrans" cxnId="{1C73C83D-331D-496E-A1A9-C7F4989728D7}">
      <dgm:prSet/>
      <dgm:spPr/>
      <dgm:t>
        <a:bodyPr/>
        <a:lstStyle/>
        <a:p>
          <a:endParaRPr lang="en-US"/>
        </a:p>
      </dgm:t>
    </dgm:pt>
    <dgm:pt modelId="{44EB54E1-2960-48C4-8E6E-9058DB77232E}">
      <dgm:prSet custT="1"/>
      <dgm:spPr>
        <a:xfrm>
          <a:off x="5381232" y="75518"/>
          <a:ext cx="3762767" cy="257620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Coordination of benefits</a:t>
          </a:r>
        </a:p>
      </dgm:t>
    </dgm:pt>
    <dgm:pt modelId="{59F80230-3D73-4B0F-A8AB-CED709821D29}" type="parTrans" cxnId="{667810ED-FC70-46B2-8A3B-1F2CDF6B9B25}">
      <dgm:prSet/>
      <dgm:spPr/>
      <dgm:t>
        <a:bodyPr/>
        <a:lstStyle/>
        <a:p>
          <a:endParaRPr lang="en-US"/>
        </a:p>
      </dgm:t>
    </dgm:pt>
    <dgm:pt modelId="{048DEC78-84A3-4944-9165-12F784B05631}" type="sibTrans" cxnId="{667810ED-FC70-46B2-8A3B-1F2CDF6B9B25}">
      <dgm:prSet/>
      <dgm:spPr/>
      <dgm:t>
        <a:bodyPr/>
        <a:lstStyle/>
        <a:p>
          <a:endParaRPr lang="en-US"/>
        </a:p>
      </dgm:t>
    </dgm:pt>
    <dgm:pt modelId="{18C79292-BD48-4AD0-8977-8C602256FAD1}">
      <dgm:prSet custT="1"/>
      <dgm:spPr>
        <a:xfrm>
          <a:off x="5354032" y="2879672"/>
          <a:ext cx="3703976" cy="262783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Provide actuarial analysis to support Trust Fund solvency</a:t>
          </a:r>
        </a:p>
      </dgm:t>
    </dgm:pt>
    <dgm:pt modelId="{55F34383-B3A1-45F3-851E-503955C71A80}" type="parTrans" cxnId="{7F680D19-4DAF-45BC-BCC0-6409C90F04AD}">
      <dgm:prSet/>
      <dgm:spPr/>
      <dgm:t>
        <a:bodyPr/>
        <a:lstStyle/>
        <a:p>
          <a:endParaRPr lang="en-US"/>
        </a:p>
      </dgm:t>
    </dgm:pt>
    <dgm:pt modelId="{3E8BBF1E-AAE8-4862-875F-8888825086BA}" type="sibTrans" cxnId="{7F680D19-4DAF-45BC-BCC0-6409C90F04AD}">
      <dgm:prSet/>
      <dgm:spPr/>
      <dgm:t>
        <a:bodyPr/>
        <a:lstStyle/>
        <a:p>
          <a:endParaRPr lang="en-US"/>
        </a:p>
      </dgm:t>
    </dgm:pt>
    <dgm:pt modelId="{EE122374-AE5A-4C4C-8357-BE7819F12B8A}">
      <dgm:prSet custT="1"/>
      <dgm:spPr>
        <a:xfrm>
          <a:off x="5354032" y="2879672"/>
          <a:ext cx="3703976" cy="262783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endParaRPr lang="en-US" sz="2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C88A94E0-6DFA-49BE-85E5-52F0CBC4FFE2}" type="parTrans" cxnId="{2AE8AD2F-CD43-4CAF-B99B-C0D700C4FDB2}">
      <dgm:prSet/>
      <dgm:spPr/>
      <dgm:t>
        <a:bodyPr/>
        <a:lstStyle/>
        <a:p>
          <a:endParaRPr lang="en-US"/>
        </a:p>
      </dgm:t>
    </dgm:pt>
    <dgm:pt modelId="{54EEEB2B-5888-4619-8708-15E4F721CCDC}" type="sibTrans" cxnId="{2AE8AD2F-CD43-4CAF-B99B-C0D700C4FDB2}">
      <dgm:prSet/>
      <dgm:spPr/>
      <dgm:t>
        <a:bodyPr/>
        <a:lstStyle/>
        <a:p>
          <a:endParaRPr lang="en-US"/>
        </a:p>
      </dgm:t>
    </dgm:pt>
    <dgm:pt modelId="{70C7959F-8A97-417A-A160-7A09FC55BD5C}">
      <dgm:prSet phldrT="[Text]" custT="1"/>
      <dgm:spPr>
        <a:xfrm>
          <a:off x="68852" y="2916630"/>
          <a:ext cx="3786386" cy="2568848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tIns="0" rIns="0" bIns="0"/>
        <a:lstStyle/>
        <a:p>
          <a:pPr algn="l"/>
          <a:r>
            <a:rPr lang="en-US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Chair LTSS Trust Commission</a:t>
          </a:r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B568DB6-79C0-4935-8726-6063B6D5C499}" type="parTrans" cxnId="{5F9AA9AA-7C1B-432E-8D96-9792E3272D9D}">
      <dgm:prSet/>
      <dgm:spPr/>
      <dgm:t>
        <a:bodyPr/>
        <a:lstStyle/>
        <a:p>
          <a:endParaRPr lang="en-US"/>
        </a:p>
      </dgm:t>
    </dgm:pt>
    <dgm:pt modelId="{CA97C61A-7FBA-4602-80A2-DB45DFC01E0E}" type="sibTrans" cxnId="{5F9AA9AA-7C1B-432E-8D96-9792E3272D9D}">
      <dgm:prSet/>
      <dgm:spPr/>
      <dgm:t>
        <a:bodyPr/>
        <a:lstStyle/>
        <a:p>
          <a:endParaRPr lang="en-US"/>
        </a:p>
      </dgm:t>
    </dgm:pt>
    <dgm:pt modelId="{B5834CC2-9ED1-4CE8-BC23-43F0853BD1EB}" type="pres">
      <dgm:prSet presAssocID="{6EEDABE2-BA0D-428B-A834-4EAECFC6E79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1EC944C-B009-41AF-B97E-73DFF20E5C13}" type="pres">
      <dgm:prSet presAssocID="{6EEDABE2-BA0D-428B-A834-4EAECFC6E791}" presName="children" presStyleCnt="0"/>
      <dgm:spPr/>
    </dgm:pt>
    <dgm:pt modelId="{7D70D85B-21F7-42E7-A4AA-52F2B817BC08}" type="pres">
      <dgm:prSet presAssocID="{6EEDABE2-BA0D-428B-A834-4EAECFC6E791}" presName="child1group" presStyleCnt="0"/>
      <dgm:spPr/>
    </dgm:pt>
    <dgm:pt modelId="{8E92A025-72F3-49CC-9972-7AD3B0462FBE}" type="pres">
      <dgm:prSet presAssocID="{6EEDABE2-BA0D-428B-A834-4EAECFC6E791}" presName="child1" presStyleLbl="bgAcc1" presStyleIdx="0" presStyleCnt="4" custScaleX="135344" custScaleY="140304" custLinFactNeighborX="-17099" custLinFactNeighborY="29452"/>
      <dgm:spPr/>
      <dgm:t>
        <a:bodyPr/>
        <a:lstStyle/>
        <a:p>
          <a:endParaRPr lang="en-US"/>
        </a:p>
      </dgm:t>
    </dgm:pt>
    <dgm:pt modelId="{F42A5A08-B6F3-4963-8EAB-10320C98AA25}" type="pres">
      <dgm:prSet presAssocID="{6EEDABE2-BA0D-428B-A834-4EAECFC6E791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2D176D-75BA-4449-B5E3-40ACA713FF31}" type="pres">
      <dgm:prSet presAssocID="{6EEDABE2-BA0D-428B-A834-4EAECFC6E791}" presName="child2group" presStyleCnt="0"/>
      <dgm:spPr/>
    </dgm:pt>
    <dgm:pt modelId="{87A4864A-97BA-4651-94E3-B5071AC15BD2}" type="pres">
      <dgm:prSet presAssocID="{6EEDABE2-BA0D-428B-A834-4EAECFC6E791}" presName="child2" presStyleLbl="bgAcc1" presStyleIdx="1" presStyleCnt="4" custScaleX="138758" custScaleY="146659" custLinFactNeighborX="21221" custLinFactNeighborY="27996"/>
      <dgm:spPr/>
      <dgm:t>
        <a:bodyPr/>
        <a:lstStyle/>
        <a:p>
          <a:endParaRPr lang="en-US"/>
        </a:p>
      </dgm:t>
    </dgm:pt>
    <dgm:pt modelId="{6635C64B-22C3-4048-BD52-1A2CB382DA14}" type="pres">
      <dgm:prSet presAssocID="{6EEDABE2-BA0D-428B-A834-4EAECFC6E791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E85E0-A253-4717-B69C-AB6F003CDD25}" type="pres">
      <dgm:prSet presAssocID="{6EEDABE2-BA0D-428B-A834-4EAECFC6E791}" presName="child3group" presStyleCnt="0"/>
      <dgm:spPr/>
    </dgm:pt>
    <dgm:pt modelId="{BB04C33D-B948-449C-B465-B54A7382ADC3}" type="pres">
      <dgm:prSet presAssocID="{6EEDABE2-BA0D-428B-A834-4EAECFC6E791}" presName="child3" presStyleLbl="bgAcc1" presStyleIdx="2" presStyleCnt="4" custScaleX="136590" custScaleY="149598" custLinFactNeighborX="15337" custLinFactNeighborY="-23399"/>
      <dgm:spPr/>
      <dgm:t>
        <a:bodyPr/>
        <a:lstStyle/>
        <a:p>
          <a:endParaRPr lang="en-US"/>
        </a:p>
      </dgm:t>
    </dgm:pt>
    <dgm:pt modelId="{3EE9B9BF-F3B9-4B84-B814-40E219167705}" type="pres">
      <dgm:prSet presAssocID="{6EEDABE2-BA0D-428B-A834-4EAECFC6E791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2AAAB1-ACF3-42CD-B1B4-6F0689BF9CDF}" type="pres">
      <dgm:prSet presAssocID="{6EEDABE2-BA0D-428B-A834-4EAECFC6E791}" presName="child4group" presStyleCnt="0"/>
      <dgm:spPr/>
    </dgm:pt>
    <dgm:pt modelId="{AC45357E-1CBE-49D4-BB2D-0A1712050880}" type="pres">
      <dgm:prSet presAssocID="{6EEDABE2-BA0D-428B-A834-4EAECFC6E791}" presName="child4" presStyleLbl="bgAcc1" presStyleIdx="3" presStyleCnt="4" custScaleX="136185" custScaleY="146240" custLinFactNeighborX="-14885" custLinFactNeighborY="-2297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9A258B3A-5EC3-472F-A67E-E5F2646450F3}" type="pres">
      <dgm:prSet presAssocID="{6EEDABE2-BA0D-428B-A834-4EAECFC6E791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87CAD6-5C60-4661-A060-38E01C4307A9}" type="pres">
      <dgm:prSet presAssocID="{6EEDABE2-BA0D-428B-A834-4EAECFC6E791}" presName="childPlaceholder" presStyleCnt="0"/>
      <dgm:spPr/>
    </dgm:pt>
    <dgm:pt modelId="{F69F5D52-81BD-49D7-936B-DDC933CB10A3}" type="pres">
      <dgm:prSet presAssocID="{6EEDABE2-BA0D-428B-A834-4EAECFC6E791}" presName="circle" presStyleCnt="0"/>
      <dgm:spPr/>
    </dgm:pt>
    <dgm:pt modelId="{06830F51-FBD9-409B-8D3E-CC235371A28B}" type="pres">
      <dgm:prSet presAssocID="{6EEDABE2-BA0D-428B-A834-4EAECFC6E791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D81058-7D6E-409A-99EC-647B2C468442}" type="pres">
      <dgm:prSet presAssocID="{6EEDABE2-BA0D-428B-A834-4EAECFC6E791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B98DB5-0083-4FBF-AED9-6EDFC036FD18}" type="pres">
      <dgm:prSet presAssocID="{6EEDABE2-BA0D-428B-A834-4EAECFC6E791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810F41-9753-4244-97E1-5C439A7DFD35}" type="pres">
      <dgm:prSet presAssocID="{6EEDABE2-BA0D-428B-A834-4EAECFC6E791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804E6E-3546-4DC4-9282-59923C04525F}" type="pres">
      <dgm:prSet presAssocID="{6EEDABE2-BA0D-428B-A834-4EAECFC6E791}" presName="quadrantPlaceholder" presStyleCnt="0"/>
      <dgm:spPr/>
    </dgm:pt>
    <dgm:pt modelId="{30FC3257-8D51-4A7F-9D44-A5641B3EC2A3}" type="pres">
      <dgm:prSet presAssocID="{6EEDABE2-BA0D-428B-A834-4EAECFC6E791}" presName="center1" presStyleLbl="fgShp" presStyleIdx="0" presStyleCnt="2"/>
      <dgm:spPr>
        <a:xfrm>
          <a:off x="4161669" y="2257094"/>
          <a:ext cx="820660" cy="713617"/>
        </a:xfrm>
        <a:prstGeom prst="circularArrow">
          <a:avLst/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E67A0D86-E57A-45BC-A11F-FD43F73CE9F3}" type="pres">
      <dgm:prSet presAssocID="{6EEDABE2-BA0D-428B-A834-4EAECFC6E791}" presName="center2" presStyleLbl="fgShp" presStyleIdx="1" presStyleCnt="2"/>
      <dgm:spPr>
        <a:xfrm rot="10800000">
          <a:off x="4161669" y="2531562"/>
          <a:ext cx="820660" cy="713617"/>
        </a:xfrm>
        <a:prstGeom prst="circularArrow">
          <a:avLst/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C22B4298-BD11-4F9D-A495-E5F9C9F37E7D}" type="presOf" srcId="{43EFE59E-F07E-4CB5-8AB6-9773EAD137D4}" destId="{9A258B3A-5EC3-472F-A67E-E5F2646450F3}" srcOrd="1" destOrd="3" presId="urn:microsoft.com/office/officeart/2005/8/layout/cycle4"/>
    <dgm:cxn modelId="{8D359C6E-7062-4D0E-80FC-89DAC20BD097}" srcId="{1913372E-7F05-496B-B82C-94F7C90EC466}" destId="{C0D56210-3AB1-483A-8A92-A20A578BC73B}" srcOrd="0" destOrd="0" parTransId="{FEFF19CE-02EA-41DC-AD9B-46B6BE01515A}" sibTransId="{FC30A4C8-F33B-482F-B94A-12E851542D03}"/>
    <dgm:cxn modelId="{FAFEA13D-B40F-464B-9837-F04C4F4818EA}" srcId="{679E757E-31F8-4774-9535-FBC5B2F1294C}" destId="{8DBD000E-B29D-41E3-BBEA-D06E94981255}" srcOrd="0" destOrd="0" parTransId="{67C5CEE2-F308-464F-BF1C-701C8AFE68B8}" sibTransId="{05ABE0A9-CDC8-4961-8595-5DDA0962D6CD}"/>
    <dgm:cxn modelId="{6DB263C4-BF88-40A1-B216-0B590B54BCCB}" type="presOf" srcId="{679E757E-31F8-4774-9535-FBC5B2F1294C}" destId="{06830F51-FBD9-409B-8D3E-CC235371A28B}" srcOrd="0" destOrd="0" presId="urn:microsoft.com/office/officeart/2005/8/layout/cycle4"/>
    <dgm:cxn modelId="{1B08C0B7-AF12-4F14-A0C5-FF1D34EE5742}" srcId="{ADCF4273-581D-47C1-8B08-EE967A69F99B}" destId="{43EFE59E-F07E-4CB5-8AB6-9773EAD137D4}" srcOrd="3" destOrd="0" parTransId="{032C05D4-7C94-4A48-95DE-6C23CF276301}" sibTransId="{80D351FE-8D9A-4E98-ADF1-4E57ACECB9B3}"/>
    <dgm:cxn modelId="{7F680D19-4DAF-45BC-BCC0-6409C90F04AD}" srcId="{1724CAB5-180D-4EC0-80FF-5024D1727256}" destId="{18C79292-BD48-4AD0-8977-8C602256FAD1}" srcOrd="1" destOrd="0" parTransId="{55F34383-B3A1-45F3-851E-503955C71A80}" sibTransId="{3E8BBF1E-AAE8-4862-875F-8888825086BA}"/>
    <dgm:cxn modelId="{60181ABD-C0A3-4A0C-8DF8-7A85FB4B6070}" type="presOf" srcId="{1724CAB5-180D-4EC0-80FF-5024D1727256}" destId="{70B98DB5-0083-4FBF-AED9-6EDFC036FD18}" srcOrd="0" destOrd="0" presId="urn:microsoft.com/office/officeart/2005/8/layout/cycle4"/>
    <dgm:cxn modelId="{7A967801-5DD7-4C69-A655-2BD0B5A010BD}" type="presOf" srcId="{8DBD000E-B29D-41E3-BBEA-D06E94981255}" destId="{8E92A025-72F3-49CC-9972-7AD3B0462FBE}" srcOrd="0" destOrd="0" presId="urn:microsoft.com/office/officeart/2005/8/layout/cycle4"/>
    <dgm:cxn modelId="{DF4C54AA-3DD5-4381-A1F3-D27F776C6EEC}" type="presOf" srcId="{8E7D9311-2D81-4033-82E4-3373CA61C725}" destId="{3EE9B9BF-F3B9-4B84-B814-40E219167705}" srcOrd="1" destOrd="0" presId="urn:microsoft.com/office/officeart/2005/8/layout/cycle4"/>
    <dgm:cxn modelId="{2E52977F-12F4-431C-9BA3-ABE672F81F9E}" type="presOf" srcId="{39772B6A-A727-4BEF-8A0F-04799C28B4DA}" destId="{87A4864A-97BA-4651-94E3-B5071AC15BD2}" srcOrd="0" destOrd="1" presId="urn:microsoft.com/office/officeart/2005/8/layout/cycle4"/>
    <dgm:cxn modelId="{CB0E4633-FA84-4127-94D9-6A9106236840}" type="presOf" srcId="{FE2453E7-2913-4BBE-8AD2-508BA8F658F3}" destId="{8E92A025-72F3-49CC-9972-7AD3B0462FBE}" srcOrd="0" destOrd="1" presId="urn:microsoft.com/office/officeart/2005/8/layout/cycle4"/>
    <dgm:cxn modelId="{B95F7E3A-4300-4367-95D9-EF77C00E8897}" type="presOf" srcId="{517363B0-772F-4C1D-B29F-FD8385715836}" destId="{9A258B3A-5EC3-472F-A67E-E5F2646450F3}" srcOrd="1" destOrd="2" presId="urn:microsoft.com/office/officeart/2005/8/layout/cycle4"/>
    <dgm:cxn modelId="{9110C893-1D00-4588-9C17-0142A30973D6}" type="presOf" srcId="{AFFC749B-1021-4C11-A460-B28D00A6B7BA}" destId="{AC45357E-1CBE-49D4-BB2D-0A1712050880}" srcOrd="0" destOrd="1" presId="urn:microsoft.com/office/officeart/2005/8/layout/cycle4"/>
    <dgm:cxn modelId="{13FF4608-6639-4FB6-B339-223FEB78F676}" type="presOf" srcId="{18C79292-BD48-4AD0-8977-8C602256FAD1}" destId="{BB04C33D-B948-449C-B465-B54A7382ADC3}" srcOrd="0" destOrd="1" presId="urn:microsoft.com/office/officeart/2005/8/layout/cycle4"/>
    <dgm:cxn modelId="{1ADC36A0-97A0-4411-AEEC-BB6051DC684C}" type="presOf" srcId="{FE2453E7-2913-4BBE-8AD2-508BA8F658F3}" destId="{F42A5A08-B6F3-4963-8EAB-10320C98AA25}" srcOrd="1" destOrd="1" presId="urn:microsoft.com/office/officeart/2005/8/layout/cycle4"/>
    <dgm:cxn modelId="{09231B6E-C375-4F89-97F1-4C07D6876225}" srcId="{6EEDABE2-BA0D-428B-A834-4EAECFC6E791}" destId="{1913372E-7F05-496B-B82C-94F7C90EC466}" srcOrd="1" destOrd="0" parTransId="{D9859E2F-44F9-4743-987E-0F0CD7D7CA8E}" sibTransId="{C3BBCA50-897B-40E0-8E41-B7062FA57023}"/>
    <dgm:cxn modelId="{65D37163-BE95-4BD5-8AAA-9001224A4DAF}" srcId="{ADCF4273-581D-47C1-8B08-EE967A69F99B}" destId="{517363B0-772F-4C1D-B29F-FD8385715836}" srcOrd="2" destOrd="0" parTransId="{F19193E8-EE43-44C7-BEA1-4DF471828035}" sibTransId="{A1CDAA2E-A902-4DE9-B3A9-2FA215D61D30}"/>
    <dgm:cxn modelId="{2AE8AD2F-CD43-4CAF-B99B-C0D700C4FDB2}" srcId="{1724CAB5-180D-4EC0-80FF-5024D1727256}" destId="{EE122374-AE5A-4C4C-8357-BE7819F12B8A}" srcOrd="2" destOrd="0" parTransId="{C88A94E0-6DFA-49BE-85E5-52F0CBC4FFE2}" sibTransId="{54EEEB2B-5888-4619-8708-15E4F721CCDC}"/>
    <dgm:cxn modelId="{D0BFBB4A-DEDC-40CD-B378-8D45A2E73065}" type="presOf" srcId="{1913372E-7F05-496B-B82C-94F7C90EC466}" destId="{DDD81058-7D6E-409A-99EC-647B2C468442}" srcOrd="0" destOrd="0" presId="urn:microsoft.com/office/officeart/2005/8/layout/cycle4"/>
    <dgm:cxn modelId="{21646E0E-5E39-404A-83A6-7B4B3CD8A47A}" srcId="{ADCF4273-581D-47C1-8B08-EE967A69F99B}" destId="{AFFC749B-1021-4C11-A460-B28D00A6B7BA}" srcOrd="1" destOrd="0" parTransId="{74310C33-282F-4A41-A75D-C51F3E3D43A5}" sibTransId="{6C914581-4397-4D51-A3AA-E3058BADD171}"/>
    <dgm:cxn modelId="{1C73C83D-331D-496E-A1A9-C7F4989728D7}" srcId="{1913372E-7F05-496B-B82C-94F7C90EC466}" destId="{39772B6A-A727-4BEF-8A0F-04799C28B4DA}" srcOrd="1" destOrd="0" parTransId="{048EDA6A-3800-4487-B6AD-14F279370BB1}" sibTransId="{6A803253-016A-4149-91DD-09313680B798}"/>
    <dgm:cxn modelId="{3724E246-92F3-4BC6-980D-CC229FBFCED3}" type="presOf" srcId="{ADCF4273-581D-47C1-8B08-EE967A69F99B}" destId="{6E810F41-9753-4244-97E1-5C439A7DFD35}" srcOrd="0" destOrd="0" presId="urn:microsoft.com/office/officeart/2005/8/layout/cycle4"/>
    <dgm:cxn modelId="{12573716-333D-4764-8FD4-DDA15CA1E0B3}" type="presOf" srcId="{18C79292-BD48-4AD0-8977-8C602256FAD1}" destId="{3EE9B9BF-F3B9-4B84-B814-40E219167705}" srcOrd="1" destOrd="1" presId="urn:microsoft.com/office/officeart/2005/8/layout/cycle4"/>
    <dgm:cxn modelId="{4B633E82-EDD2-45B6-9CD3-E7F8CF89FB87}" type="presOf" srcId="{39772B6A-A727-4BEF-8A0F-04799C28B4DA}" destId="{6635C64B-22C3-4048-BD52-1A2CB382DA14}" srcOrd="1" destOrd="1" presId="urn:microsoft.com/office/officeart/2005/8/layout/cycle4"/>
    <dgm:cxn modelId="{61FB65D6-0EDC-494E-93B6-E3858A558EF3}" srcId="{1724CAB5-180D-4EC0-80FF-5024D1727256}" destId="{8E7D9311-2D81-4033-82E4-3373CA61C725}" srcOrd="0" destOrd="0" parTransId="{3225D586-45B2-43FA-BDF1-9A6107637565}" sibTransId="{7C6A6E06-6003-411E-9EC3-FBBC54AE3B92}"/>
    <dgm:cxn modelId="{FCA7145E-7E5E-4465-BAB1-F9FB8070A03E}" type="presOf" srcId="{70C7959F-8A97-417A-A160-7A09FC55BD5C}" destId="{9A258B3A-5EC3-472F-A67E-E5F2646450F3}" srcOrd="1" destOrd="0" presId="urn:microsoft.com/office/officeart/2005/8/layout/cycle4"/>
    <dgm:cxn modelId="{CB63804A-B2C7-4449-82B2-DCF866E503FE}" type="presOf" srcId="{70C7959F-8A97-417A-A160-7A09FC55BD5C}" destId="{AC45357E-1CBE-49D4-BB2D-0A1712050880}" srcOrd="0" destOrd="0" presId="urn:microsoft.com/office/officeart/2005/8/layout/cycle4"/>
    <dgm:cxn modelId="{631029D2-A08E-4691-A57A-F64D88DDB1FC}" type="presOf" srcId="{EE122374-AE5A-4C4C-8357-BE7819F12B8A}" destId="{BB04C33D-B948-449C-B465-B54A7382ADC3}" srcOrd="0" destOrd="2" presId="urn:microsoft.com/office/officeart/2005/8/layout/cycle4"/>
    <dgm:cxn modelId="{C5EBA613-0F9D-48CF-BD71-F6CF0BA09181}" type="presOf" srcId="{C0D56210-3AB1-483A-8A92-A20A578BC73B}" destId="{6635C64B-22C3-4048-BD52-1A2CB382DA14}" srcOrd="1" destOrd="0" presId="urn:microsoft.com/office/officeart/2005/8/layout/cycle4"/>
    <dgm:cxn modelId="{6DCF18B8-824D-46FA-9763-379ED523484C}" srcId="{6EEDABE2-BA0D-428B-A834-4EAECFC6E791}" destId="{1724CAB5-180D-4EC0-80FF-5024D1727256}" srcOrd="2" destOrd="0" parTransId="{7551E6A9-6464-4577-9561-7ABEAF227E19}" sibTransId="{2AD511CB-77F7-4A6B-96AB-82751DD42571}"/>
    <dgm:cxn modelId="{EEB9BC6E-6237-4529-9B3C-253A120F59D0}" type="presOf" srcId="{8DBD000E-B29D-41E3-BBEA-D06E94981255}" destId="{F42A5A08-B6F3-4963-8EAB-10320C98AA25}" srcOrd="1" destOrd="0" presId="urn:microsoft.com/office/officeart/2005/8/layout/cycle4"/>
    <dgm:cxn modelId="{89677878-228F-400C-9365-1378B62A6BE1}" type="presOf" srcId="{44EB54E1-2960-48C4-8E6E-9058DB77232E}" destId="{87A4864A-97BA-4651-94E3-B5071AC15BD2}" srcOrd="0" destOrd="2" presId="urn:microsoft.com/office/officeart/2005/8/layout/cycle4"/>
    <dgm:cxn modelId="{9519A670-5062-4A2E-9151-E6B568BDFA45}" type="presOf" srcId="{6EEDABE2-BA0D-428B-A834-4EAECFC6E791}" destId="{B5834CC2-9ED1-4CE8-BC23-43F0853BD1EB}" srcOrd="0" destOrd="0" presId="urn:microsoft.com/office/officeart/2005/8/layout/cycle4"/>
    <dgm:cxn modelId="{B0ED74A6-05BC-46BC-AC39-E8CDAA9FB175}" type="presOf" srcId="{517363B0-772F-4C1D-B29F-FD8385715836}" destId="{AC45357E-1CBE-49D4-BB2D-0A1712050880}" srcOrd="0" destOrd="2" presId="urn:microsoft.com/office/officeart/2005/8/layout/cycle4"/>
    <dgm:cxn modelId="{F7EDE1AB-357C-40E0-8B92-6475D241102F}" type="presOf" srcId="{AFFC749B-1021-4C11-A460-B28D00A6B7BA}" destId="{9A258B3A-5EC3-472F-A67E-E5F2646450F3}" srcOrd="1" destOrd="1" presId="urn:microsoft.com/office/officeart/2005/8/layout/cycle4"/>
    <dgm:cxn modelId="{5A44C376-3407-4089-A6D4-426C31B7911F}" type="presOf" srcId="{EE122374-AE5A-4C4C-8357-BE7819F12B8A}" destId="{3EE9B9BF-F3B9-4B84-B814-40E219167705}" srcOrd="1" destOrd="2" presId="urn:microsoft.com/office/officeart/2005/8/layout/cycle4"/>
    <dgm:cxn modelId="{72047FDE-0926-4160-A37A-68604647BE57}" srcId="{679E757E-31F8-4774-9535-FBC5B2F1294C}" destId="{FE2453E7-2913-4BBE-8AD2-508BA8F658F3}" srcOrd="1" destOrd="0" parTransId="{8DDACE98-D474-4D1B-B874-1338B0463BD7}" sibTransId="{E1D6BF68-17BE-46AA-BBBA-C7146984354B}"/>
    <dgm:cxn modelId="{667810ED-FC70-46B2-8A3B-1F2CDF6B9B25}" srcId="{1913372E-7F05-496B-B82C-94F7C90EC466}" destId="{44EB54E1-2960-48C4-8E6E-9058DB77232E}" srcOrd="2" destOrd="0" parTransId="{59F80230-3D73-4B0F-A8AB-CED709821D29}" sibTransId="{048DEC78-84A3-4944-9165-12F784B05631}"/>
    <dgm:cxn modelId="{B26D5DDF-A77A-40BA-9261-85D48F732A74}" type="presOf" srcId="{8E7D9311-2D81-4033-82E4-3373CA61C725}" destId="{BB04C33D-B948-449C-B465-B54A7382ADC3}" srcOrd="0" destOrd="0" presId="urn:microsoft.com/office/officeart/2005/8/layout/cycle4"/>
    <dgm:cxn modelId="{F638822A-3670-4911-B4A3-504E83E722C8}" srcId="{6EEDABE2-BA0D-428B-A834-4EAECFC6E791}" destId="{ADCF4273-581D-47C1-8B08-EE967A69F99B}" srcOrd="3" destOrd="0" parTransId="{98AE7B31-84E0-4680-A212-366129C1899D}" sibTransId="{E9D6D013-504F-4307-AF30-5270F747DF87}"/>
    <dgm:cxn modelId="{289820D0-446E-41E8-BBB5-A5E0EA882AF1}" type="presOf" srcId="{44EB54E1-2960-48C4-8E6E-9058DB77232E}" destId="{6635C64B-22C3-4048-BD52-1A2CB382DA14}" srcOrd="1" destOrd="2" presId="urn:microsoft.com/office/officeart/2005/8/layout/cycle4"/>
    <dgm:cxn modelId="{5F9AA9AA-7C1B-432E-8D96-9792E3272D9D}" srcId="{ADCF4273-581D-47C1-8B08-EE967A69F99B}" destId="{70C7959F-8A97-417A-A160-7A09FC55BD5C}" srcOrd="0" destOrd="0" parTransId="{DB568DB6-79C0-4935-8726-6063B6D5C499}" sibTransId="{CA97C61A-7FBA-4602-80A2-DB45DFC01E0E}"/>
    <dgm:cxn modelId="{75BD4C71-45C7-461F-94EC-3DB7164D06F1}" type="presOf" srcId="{43EFE59E-F07E-4CB5-8AB6-9773EAD137D4}" destId="{AC45357E-1CBE-49D4-BB2D-0A1712050880}" srcOrd="0" destOrd="3" presId="urn:microsoft.com/office/officeart/2005/8/layout/cycle4"/>
    <dgm:cxn modelId="{22B9623B-2E62-457E-B37B-5EC6A6C32A29}" srcId="{6EEDABE2-BA0D-428B-A834-4EAECFC6E791}" destId="{679E757E-31F8-4774-9535-FBC5B2F1294C}" srcOrd="0" destOrd="0" parTransId="{7C5A6865-2E0C-4FE1-8B09-39219C0C039A}" sibTransId="{D3D64037-AC79-43B0-A119-A99C753EB658}"/>
    <dgm:cxn modelId="{D4078A14-6E9F-4386-A018-095311A1D3DA}" type="presOf" srcId="{C0D56210-3AB1-483A-8A92-A20A578BC73B}" destId="{87A4864A-97BA-4651-94E3-B5071AC15BD2}" srcOrd="0" destOrd="0" presId="urn:microsoft.com/office/officeart/2005/8/layout/cycle4"/>
    <dgm:cxn modelId="{B570D2D8-7077-45D0-919B-DC5217C41A21}" type="presParOf" srcId="{B5834CC2-9ED1-4CE8-BC23-43F0853BD1EB}" destId="{B1EC944C-B009-41AF-B97E-73DFF20E5C13}" srcOrd="0" destOrd="0" presId="urn:microsoft.com/office/officeart/2005/8/layout/cycle4"/>
    <dgm:cxn modelId="{1C4A2C81-5A4F-48B0-B521-D68B73C4040F}" type="presParOf" srcId="{B1EC944C-B009-41AF-B97E-73DFF20E5C13}" destId="{7D70D85B-21F7-42E7-A4AA-52F2B817BC08}" srcOrd="0" destOrd="0" presId="urn:microsoft.com/office/officeart/2005/8/layout/cycle4"/>
    <dgm:cxn modelId="{60C87AF8-7027-47EF-BD40-E975CB39F7F4}" type="presParOf" srcId="{7D70D85B-21F7-42E7-A4AA-52F2B817BC08}" destId="{8E92A025-72F3-49CC-9972-7AD3B0462FBE}" srcOrd="0" destOrd="0" presId="urn:microsoft.com/office/officeart/2005/8/layout/cycle4"/>
    <dgm:cxn modelId="{C604E9AF-394F-48C3-97D7-B596DCA436F5}" type="presParOf" srcId="{7D70D85B-21F7-42E7-A4AA-52F2B817BC08}" destId="{F42A5A08-B6F3-4963-8EAB-10320C98AA25}" srcOrd="1" destOrd="0" presId="urn:microsoft.com/office/officeart/2005/8/layout/cycle4"/>
    <dgm:cxn modelId="{5A01650A-B974-41C2-8ADD-553B6A9665CC}" type="presParOf" srcId="{B1EC944C-B009-41AF-B97E-73DFF20E5C13}" destId="{FD2D176D-75BA-4449-B5E3-40ACA713FF31}" srcOrd="1" destOrd="0" presId="urn:microsoft.com/office/officeart/2005/8/layout/cycle4"/>
    <dgm:cxn modelId="{B1A92F64-3F62-42A8-8E83-C25A7B75FF75}" type="presParOf" srcId="{FD2D176D-75BA-4449-B5E3-40ACA713FF31}" destId="{87A4864A-97BA-4651-94E3-B5071AC15BD2}" srcOrd="0" destOrd="0" presId="urn:microsoft.com/office/officeart/2005/8/layout/cycle4"/>
    <dgm:cxn modelId="{8B12A4FC-9E7A-45CC-87D7-478CCC678C01}" type="presParOf" srcId="{FD2D176D-75BA-4449-B5E3-40ACA713FF31}" destId="{6635C64B-22C3-4048-BD52-1A2CB382DA14}" srcOrd="1" destOrd="0" presId="urn:microsoft.com/office/officeart/2005/8/layout/cycle4"/>
    <dgm:cxn modelId="{50823690-D92A-4BAC-A131-E2B217820363}" type="presParOf" srcId="{B1EC944C-B009-41AF-B97E-73DFF20E5C13}" destId="{E59E85E0-A253-4717-B69C-AB6F003CDD25}" srcOrd="2" destOrd="0" presId="urn:microsoft.com/office/officeart/2005/8/layout/cycle4"/>
    <dgm:cxn modelId="{A0452CFB-8482-417A-B814-4E9087A77852}" type="presParOf" srcId="{E59E85E0-A253-4717-B69C-AB6F003CDD25}" destId="{BB04C33D-B948-449C-B465-B54A7382ADC3}" srcOrd="0" destOrd="0" presId="urn:microsoft.com/office/officeart/2005/8/layout/cycle4"/>
    <dgm:cxn modelId="{6EB1DFF7-0EB1-4838-AC76-4858ADE46505}" type="presParOf" srcId="{E59E85E0-A253-4717-B69C-AB6F003CDD25}" destId="{3EE9B9BF-F3B9-4B84-B814-40E219167705}" srcOrd="1" destOrd="0" presId="urn:microsoft.com/office/officeart/2005/8/layout/cycle4"/>
    <dgm:cxn modelId="{AA849BDA-23F6-4118-A7D5-469B4F792F92}" type="presParOf" srcId="{B1EC944C-B009-41AF-B97E-73DFF20E5C13}" destId="{7B2AAAB1-ACF3-42CD-B1B4-6F0689BF9CDF}" srcOrd="3" destOrd="0" presId="urn:microsoft.com/office/officeart/2005/8/layout/cycle4"/>
    <dgm:cxn modelId="{00C29B9B-45FD-4622-ACE2-6D028F0AC4F1}" type="presParOf" srcId="{7B2AAAB1-ACF3-42CD-B1B4-6F0689BF9CDF}" destId="{AC45357E-1CBE-49D4-BB2D-0A1712050880}" srcOrd="0" destOrd="0" presId="urn:microsoft.com/office/officeart/2005/8/layout/cycle4"/>
    <dgm:cxn modelId="{20393ACA-DB0E-42DF-9C82-7E694B073F9C}" type="presParOf" srcId="{7B2AAAB1-ACF3-42CD-B1B4-6F0689BF9CDF}" destId="{9A258B3A-5EC3-472F-A67E-E5F2646450F3}" srcOrd="1" destOrd="0" presId="urn:microsoft.com/office/officeart/2005/8/layout/cycle4"/>
    <dgm:cxn modelId="{03BF64F4-F769-41F9-B36F-B73A6E6D9E0A}" type="presParOf" srcId="{B1EC944C-B009-41AF-B97E-73DFF20E5C13}" destId="{6C87CAD6-5C60-4661-A060-38E01C4307A9}" srcOrd="4" destOrd="0" presId="urn:microsoft.com/office/officeart/2005/8/layout/cycle4"/>
    <dgm:cxn modelId="{142D0FDB-0D7A-4B33-9132-466E8C441B16}" type="presParOf" srcId="{B5834CC2-9ED1-4CE8-BC23-43F0853BD1EB}" destId="{F69F5D52-81BD-49D7-936B-DDC933CB10A3}" srcOrd="1" destOrd="0" presId="urn:microsoft.com/office/officeart/2005/8/layout/cycle4"/>
    <dgm:cxn modelId="{03FC5C99-FFDB-4C23-B560-FEEFBD01689B}" type="presParOf" srcId="{F69F5D52-81BD-49D7-936B-DDC933CB10A3}" destId="{06830F51-FBD9-409B-8D3E-CC235371A28B}" srcOrd="0" destOrd="0" presId="urn:microsoft.com/office/officeart/2005/8/layout/cycle4"/>
    <dgm:cxn modelId="{78D8DB17-D96B-4F0E-8C85-FBB1BFCC4B33}" type="presParOf" srcId="{F69F5D52-81BD-49D7-936B-DDC933CB10A3}" destId="{DDD81058-7D6E-409A-99EC-647B2C468442}" srcOrd="1" destOrd="0" presId="urn:microsoft.com/office/officeart/2005/8/layout/cycle4"/>
    <dgm:cxn modelId="{51B3AA25-1228-411E-87CB-2F41DC7B3107}" type="presParOf" srcId="{F69F5D52-81BD-49D7-936B-DDC933CB10A3}" destId="{70B98DB5-0083-4FBF-AED9-6EDFC036FD18}" srcOrd="2" destOrd="0" presId="urn:microsoft.com/office/officeart/2005/8/layout/cycle4"/>
    <dgm:cxn modelId="{5C82E060-AA2F-4394-82BD-65DF5DDB0536}" type="presParOf" srcId="{F69F5D52-81BD-49D7-936B-DDC933CB10A3}" destId="{6E810F41-9753-4244-97E1-5C439A7DFD35}" srcOrd="3" destOrd="0" presId="urn:microsoft.com/office/officeart/2005/8/layout/cycle4"/>
    <dgm:cxn modelId="{4A2556E8-FC13-4664-855B-7A2E237C4EB8}" type="presParOf" srcId="{F69F5D52-81BD-49D7-936B-DDC933CB10A3}" destId="{1A804E6E-3546-4DC4-9282-59923C04525F}" srcOrd="4" destOrd="0" presId="urn:microsoft.com/office/officeart/2005/8/layout/cycle4"/>
    <dgm:cxn modelId="{F770F56A-70A5-4323-B4A3-A57D36A01689}" type="presParOf" srcId="{B5834CC2-9ED1-4CE8-BC23-43F0853BD1EB}" destId="{30FC3257-8D51-4A7F-9D44-A5641B3EC2A3}" srcOrd="2" destOrd="0" presId="urn:microsoft.com/office/officeart/2005/8/layout/cycle4"/>
    <dgm:cxn modelId="{E2B653E8-BFED-43AC-B70D-136EE567778B}" type="presParOf" srcId="{B5834CC2-9ED1-4CE8-BC23-43F0853BD1EB}" destId="{E67A0D86-E57A-45BC-A11F-FD43F73CE9F3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B24C91-46EF-411A-8788-1FCCE627134D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89CD818-7046-4426-AF50-7A62A1DFB1D3}">
      <dgm:prSet phldrT="[Text]"/>
      <dgm:spPr/>
      <dgm:t>
        <a:bodyPr/>
        <a:lstStyle/>
        <a:p>
          <a:r>
            <a:rPr lang="en-US" dirty="0"/>
            <a:t>January 1, 2021</a:t>
          </a:r>
        </a:p>
      </dgm:t>
    </dgm:pt>
    <dgm:pt modelId="{CAC5F75F-DC08-4E10-81EC-F8D37FC94E68}" type="parTrans" cxnId="{AADBF8D0-D3EC-4DFE-BC55-815157F7006A}">
      <dgm:prSet/>
      <dgm:spPr/>
      <dgm:t>
        <a:bodyPr/>
        <a:lstStyle/>
        <a:p>
          <a:endParaRPr lang="en-US"/>
        </a:p>
      </dgm:t>
    </dgm:pt>
    <dgm:pt modelId="{6C3DAEB0-5606-4C8B-B53E-6D7B1A42E52B}" type="sibTrans" cxnId="{AADBF8D0-D3EC-4DFE-BC55-815157F7006A}">
      <dgm:prSet/>
      <dgm:spPr/>
      <dgm:t>
        <a:bodyPr/>
        <a:lstStyle/>
        <a:p>
          <a:endParaRPr lang="en-US"/>
        </a:p>
      </dgm:t>
    </dgm:pt>
    <dgm:pt modelId="{ED5BFF7D-3774-4D46-8F88-1C82A0593EA9}">
      <dgm:prSet phldrT="[Text]"/>
      <dgm:spPr/>
      <dgm:t>
        <a:bodyPr/>
        <a:lstStyle/>
        <a:p>
          <a:r>
            <a:rPr lang="en-US" dirty="0"/>
            <a:t>LTSS Trust Commission begins </a:t>
          </a:r>
          <a:r>
            <a:rPr lang="en-US" dirty="0" smtClean="0"/>
            <a:t>making </a:t>
          </a:r>
          <a:r>
            <a:rPr lang="en-US" dirty="0" err="1" smtClean="0"/>
            <a:t>recom-mendations</a:t>
          </a:r>
          <a:r>
            <a:rPr lang="en-US" dirty="0" smtClean="0"/>
            <a:t> to legislature &amp; executive agencies</a:t>
          </a:r>
          <a:endParaRPr lang="en-US" dirty="0"/>
        </a:p>
      </dgm:t>
    </dgm:pt>
    <dgm:pt modelId="{98F9021A-25BC-4E6E-9B30-4C6DC2E390C9}" type="parTrans" cxnId="{FBDECB2E-CAA7-4311-8D50-44DA891EDAAD}">
      <dgm:prSet/>
      <dgm:spPr/>
      <dgm:t>
        <a:bodyPr/>
        <a:lstStyle/>
        <a:p>
          <a:endParaRPr lang="en-US"/>
        </a:p>
      </dgm:t>
    </dgm:pt>
    <dgm:pt modelId="{C854E686-BC5A-46A4-B984-E824656CF5B0}" type="sibTrans" cxnId="{FBDECB2E-CAA7-4311-8D50-44DA891EDAAD}">
      <dgm:prSet/>
      <dgm:spPr/>
      <dgm:t>
        <a:bodyPr/>
        <a:lstStyle/>
        <a:p>
          <a:endParaRPr lang="en-US"/>
        </a:p>
      </dgm:t>
    </dgm:pt>
    <dgm:pt modelId="{00451739-4A73-4BE6-8600-D3C637D241ED}">
      <dgm:prSet phldrT="[Text]"/>
      <dgm:spPr/>
      <dgm:t>
        <a:bodyPr/>
        <a:lstStyle/>
        <a:p>
          <a:r>
            <a:rPr lang="en-US" dirty="0"/>
            <a:t>October 1, 2021</a:t>
          </a:r>
        </a:p>
      </dgm:t>
    </dgm:pt>
    <dgm:pt modelId="{299D36DB-2460-4E1D-87BD-AA5EA00D0991}" type="parTrans" cxnId="{970205B3-4A63-4238-857E-BE3950A4EF5C}">
      <dgm:prSet/>
      <dgm:spPr/>
      <dgm:t>
        <a:bodyPr/>
        <a:lstStyle/>
        <a:p>
          <a:endParaRPr lang="en-US"/>
        </a:p>
      </dgm:t>
    </dgm:pt>
    <dgm:pt modelId="{E824DCDE-11E3-4881-B729-20992BD17CFC}" type="sibTrans" cxnId="{970205B3-4A63-4238-857E-BE3950A4EF5C}">
      <dgm:prSet/>
      <dgm:spPr/>
      <dgm:t>
        <a:bodyPr/>
        <a:lstStyle/>
        <a:p>
          <a:endParaRPr lang="en-US"/>
        </a:p>
      </dgm:t>
    </dgm:pt>
    <dgm:pt modelId="{089460DA-A96D-4E52-B7F6-7DAFA9442B91}">
      <dgm:prSet phldrT="[Text]"/>
      <dgm:spPr/>
      <dgm:t>
        <a:bodyPr/>
        <a:lstStyle/>
        <a:p>
          <a:r>
            <a:rPr lang="en-US" dirty="0"/>
            <a:t>Private long-term care policy holders can permanently opt-out</a:t>
          </a:r>
        </a:p>
      </dgm:t>
    </dgm:pt>
    <dgm:pt modelId="{97D21AA5-A899-4638-91AE-F25472DCA6F9}" type="parTrans" cxnId="{1D6DE0CD-2326-4E0C-BB48-A4D4DFF7063E}">
      <dgm:prSet/>
      <dgm:spPr/>
      <dgm:t>
        <a:bodyPr/>
        <a:lstStyle/>
        <a:p>
          <a:endParaRPr lang="en-US"/>
        </a:p>
      </dgm:t>
    </dgm:pt>
    <dgm:pt modelId="{F190CEF7-8B9C-4A0A-9B40-170C1594F040}" type="sibTrans" cxnId="{1D6DE0CD-2326-4E0C-BB48-A4D4DFF7063E}">
      <dgm:prSet/>
      <dgm:spPr/>
      <dgm:t>
        <a:bodyPr/>
        <a:lstStyle/>
        <a:p>
          <a:endParaRPr lang="en-US"/>
        </a:p>
      </dgm:t>
    </dgm:pt>
    <dgm:pt modelId="{40BAD5F1-E5EE-4B0D-A714-7682020F732A}">
      <dgm:prSet phldrT="[Text]"/>
      <dgm:spPr/>
      <dgm:t>
        <a:bodyPr/>
        <a:lstStyle/>
        <a:p>
          <a:r>
            <a:rPr lang="en-US" dirty="0"/>
            <a:t>Opt-out ends December 2022</a:t>
          </a:r>
        </a:p>
      </dgm:t>
    </dgm:pt>
    <dgm:pt modelId="{25472E42-4216-40F4-BF87-91D7078BF8A3}" type="parTrans" cxnId="{1B027BAD-5789-4796-AC3E-10BED0A8E616}">
      <dgm:prSet/>
      <dgm:spPr/>
      <dgm:t>
        <a:bodyPr/>
        <a:lstStyle/>
        <a:p>
          <a:endParaRPr lang="en-US"/>
        </a:p>
      </dgm:t>
    </dgm:pt>
    <dgm:pt modelId="{D4F5E9D2-9CE9-4B7B-8112-CA5A6443AB89}" type="sibTrans" cxnId="{1B027BAD-5789-4796-AC3E-10BED0A8E616}">
      <dgm:prSet/>
      <dgm:spPr/>
      <dgm:t>
        <a:bodyPr/>
        <a:lstStyle/>
        <a:p>
          <a:endParaRPr lang="en-US"/>
        </a:p>
      </dgm:t>
    </dgm:pt>
    <dgm:pt modelId="{B8715FFC-1E69-47AF-971E-B7DCF0DE1A24}">
      <dgm:prSet phldrT="[Text]"/>
      <dgm:spPr/>
      <dgm:t>
        <a:bodyPr/>
        <a:lstStyle/>
        <a:p>
          <a:r>
            <a:rPr lang="en-US" dirty="0"/>
            <a:t>January 1, 2022</a:t>
          </a:r>
        </a:p>
      </dgm:t>
    </dgm:pt>
    <dgm:pt modelId="{CAD03B13-5025-4060-9734-EAD23525BF4E}" type="parTrans" cxnId="{2E78E1D5-E682-4C28-920D-FF80DB56256A}">
      <dgm:prSet/>
      <dgm:spPr/>
      <dgm:t>
        <a:bodyPr/>
        <a:lstStyle/>
        <a:p>
          <a:endParaRPr lang="en-US"/>
        </a:p>
      </dgm:t>
    </dgm:pt>
    <dgm:pt modelId="{255CFB0E-1C00-4E85-968B-23762CB238F0}" type="sibTrans" cxnId="{2E78E1D5-E682-4C28-920D-FF80DB56256A}">
      <dgm:prSet/>
      <dgm:spPr/>
      <dgm:t>
        <a:bodyPr/>
        <a:lstStyle/>
        <a:p>
          <a:endParaRPr lang="en-US"/>
        </a:p>
      </dgm:t>
    </dgm:pt>
    <dgm:pt modelId="{86872D61-390B-488D-9466-A7753FA8AB57}">
      <dgm:prSet phldrT="[Text]"/>
      <dgm:spPr/>
      <dgm:t>
        <a:bodyPr/>
        <a:lstStyle/>
        <a:p>
          <a:r>
            <a:rPr lang="en-US" dirty="0"/>
            <a:t>Employers deduct  premiums from workers’ wages</a:t>
          </a:r>
        </a:p>
      </dgm:t>
    </dgm:pt>
    <dgm:pt modelId="{6DDF45AC-9117-482A-ABFC-5390F54FDC9A}" type="parTrans" cxnId="{0DA684BA-5343-4D43-BF0A-922529AFBCEB}">
      <dgm:prSet/>
      <dgm:spPr/>
      <dgm:t>
        <a:bodyPr/>
        <a:lstStyle/>
        <a:p>
          <a:endParaRPr lang="en-US"/>
        </a:p>
      </dgm:t>
    </dgm:pt>
    <dgm:pt modelId="{DDF25706-7C9E-43A9-9BA8-3BA9B31DA71C}" type="sibTrans" cxnId="{0DA684BA-5343-4D43-BF0A-922529AFBCEB}">
      <dgm:prSet/>
      <dgm:spPr/>
      <dgm:t>
        <a:bodyPr/>
        <a:lstStyle/>
        <a:p>
          <a:endParaRPr lang="en-US"/>
        </a:p>
      </dgm:t>
    </dgm:pt>
    <dgm:pt modelId="{D80C7637-B0F3-462C-ADFD-A1DF5870818A}">
      <dgm:prSet phldrT="[Text]"/>
      <dgm:spPr/>
      <dgm:t>
        <a:bodyPr/>
        <a:lstStyle/>
        <a:p>
          <a:r>
            <a:rPr lang="en-US" dirty="0"/>
            <a:t>January 1, 2025</a:t>
          </a:r>
        </a:p>
      </dgm:t>
    </dgm:pt>
    <dgm:pt modelId="{B9CFCB0E-01E9-406E-9A7E-A561B00FD9FE}" type="parTrans" cxnId="{3D242FCB-400E-49C1-8797-F635C0FC6F15}">
      <dgm:prSet/>
      <dgm:spPr/>
      <dgm:t>
        <a:bodyPr/>
        <a:lstStyle/>
        <a:p>
          <a:endParaRPr lang="en-US"/>
        </a:p>
      </dgm:t>
    </dgm:pt>
    <dgm:pt modelId="{14108E41-022C-458A-99A2-72EAA41B80AD}" type="sibTrans" cxnId="{3D242FCB-400E-49C1-8797-F635C0FC6F15}">
      <dgm:prSet/>
      <dgm:spPr/>
      <dgm:t>
        <a:bodyPr/>
        <a:lstStyle/>
        <a:p>
          <a:endParaRPr lang="en-US"/>
        </a:p>
      </dgm:t>
    </dgm:pt>
    <dgm:pt modelId="{929F463B-0871-4642-818D-CF6EDCC569EA}">
      <dgm:prSet phldrT="[Text]"/>
      <dgm:spPr/>
      <dgm:t>
        <a:bodyPr/>
        <a:lstStyle/>
        <a:p>
          <a:r>
            <a:rPr lang="en-US" dirty="0"/>
            <a:t>Eligible beneficiaries begin using Long-Term Services and Supports from the Trust </a:t>
          </a:r>
        </a:p>
      </dgm:t>
    </dgm:pt>
    <dgm:pt modelId="{289822CC-8D04-4BF4-BBDE-55EB983552D8}" type="parTrans" cxnId="{6BD9C300-8162-48E7-B234-31D8FE182F05}">
      <dgm:prSet/>
      <dgm:spPr/>
      <dgm:t>
        <a:bodyPr/>
        <a:lstStyle/>
        <a:p>
          <a:endParaRPr lang="en-US"/>
        </a:p>
      </dgm:t>
    </dgm:pt>
    <dgm:pt modelId="{205B24FB-31C8-49E5-8B06-637C994A01C9}" type="sibTrans" cxnId="{6BD9C300-8162-48E7-B234-31D8FE182F05}">
      <dgm:prSet/>
      <dgm:spPr/>
      <dgm:t>
        <a:bodyPr/>
        <a:lstStyle/>
        <a:p>
          <a:endParaRPr lang="en-US"/>
        </a:p>
      </dgm:t>
    </dgm:pt>
    <dgm:pt modelId="{A34DC522-B5DB-4F23-A87D-1926CB2856B9}">
      <dgm:prSet phldrT="[Text]"/>
      <dgm:spPr/>
      <dgm:t>
        <a:bodyPr/>
        <a:lstStyle/>
        <a:p>
          <a:r>
            <a:rPr lang="en-US" dirty="0"/>
            <a:t>December 2026</a:t>
          </a:r>
        </a:p>
      </dgm:t>
    </dgm:pt>
    <dgm:pt modelId="{B4BD301C-1568-4F16-A7AD-2ED8EA42641F}" type="parTrans" cxnId="{01ECB5F9-2521-4481-B099-99D1EB8487E0}">
      <dgm:prSet/>
      <dgm:spPr/>
      <dgm:t>
        <a:bodyPr/>
        <a:lstStyle/>
        <a:p>
          <a:endParaRPr lang="en-US"/>
        </a:p>
      </dgm:t>
    </dgm:pt>
    <dgm:pt modelId="{42CA15C2-C004-43E4-8A66-D391FB3D3C37}" type="sibTrans" cxnId="{01ECB5F9-2521-4481-B099-99D1EB8487E0}">
      <dgm:prSet/>
      <dgm:spPr/>
      <dgm:t>
        <a:bodyPr/>
        <a:lstStyle/>
        <a:p>
          <a:endParaRPr lang="en-US"/>
        </a:p>
      </dgm:t>
    </dgm:pt>
    <dgm:pt modelId="{7B96E2E3-780E-4102-A316-902A2CBF4EBD}">
      <dgm:prSet phldrT="[Text]"/>
      <dgm:spPr/>
      <dgm:t>
        <a:bodyPr/>
        <a:lstStyle/>
        <a:p>
          <a:r>
            <a:rPr lang="en-US" dirty="0"/>
            <a:t>LTSS Trust Commission begins annual reporting on solvency</a:t>
          </a:r>
        </a:p>
      </dgm:t>
    </dgm:pt>
    <dgm:pt modelId="{BA0B03CA-B7C7-4552-B7CE-A51793706C9C}" type="parTrans" cxnId="{76AC62DF-A16E-47B3-B3B2-E7268690D9AB}">
      <dgm:prSet/>
      <dgm:spPr/>
      <dgm:t>
        <a:bodyPr/>
        <a:lstStyle/>
        <a:p>
          <a:endParaRPr lang="en-US"/>
        </a:p>
      </dgm:t>
    </dgm:pt>
    <dgm:pt modelId="{3B4ACA2F-E7C5-47F2-BC18-EC3851749C97}" type="sibTrans" cxnId="{76AC62DF-A16E-47B3-B3B2-E7268690D9AB}">
      <dgm:prSet/>
      <dgm:spPr/>
      <dgm:t>
        <a:bodyPr/>
        <a:lstStyle/>
        <a:p>
          <a:endParaRPr lang="en-US"/>
        </a:p>
      </dgm:t>
    </dgm:pt>
    <dgm:pt modelId="{F5D25144-1097-4FDB-9077-422525144F2A}">
      <dgm:prSet phldrT="[Text]"/>
      <dgm:spPr/>
      <dgm:t>
        <a:bodyPr/>
        <a:lstStyle/>
        <a:p>
          <a:r>
            <a:rPr lang="en-US" dirty="0"/>
            <a:t>Self-employed can opt-in</a:t>
          </a:r>
        </a:p>
      </dgm:t>
    </dgm:pt>
    <dgm:pt modelId="{FBEF17CD-BDB4-4E0B-857B-6FA374619796}" type="parTrans" cxnId="{9F97B826-9706-42D2-9097-7B7C835FE228}">
      <dgm:prSet/>
      <dgm:spPr/>
      <dgm:t>
        <a:bodyPr/>
        <a:lstStyle/>
        <a:p>
          <a:endParaRPr lang="en-US"/>
        </a:p>
      </dgm:t>
    </dgm:pt>
    <dgm:pt modelId="{59299397-DA60-4F78-8625-933E46B510EB}" type="sibTrans" cxnId="{9F97B826-9706-42D2-9097-7B7C835FE228}">
      <dgm:prSet/>
      <dgm:spPr/>
      <dgm:t>
        <a:bodyPr/>
        <a:lstStyle/>
        <a:p>
          <a:endParaRPr lang="en-US"/>
        </a:p>
      </dgm:t>
    </dgm:pt>
    <dgm:pt modelId="{84AA5D58-063E-402E-9051-20CA8D4E2262}" type="pres">
      <dgm:prSet presAssocID="{71B24C91-46EF-411A-8788-1FCCE627134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7A55F2-1FE4-4490-9E8C-F29C56BD4692}" type="pres">
      <dgm:prSet presAssocID="{889CD818-7046-4426-AF50-7A62A1DFB1D3}" presName="composite" presStyleCnt="0"/>
      <dgm:spPr/>
    </dgm:pt>
    <dgm:pt modelId="{4D470534-B320-4864-AD9C-F35FF4A9FA4A}" type="pres">
      <dgm:prSet presAssocID="{889CD818-7046-4426-AF50-7A62A1DFB1D3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A1F0CD-8266-48F9-B9EC-D6F39DAA7FCB}" type="pres">
      <dgm:prSet presAssocID="{889CD818-7046-4426-AF50-7A62A1DFB1D3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CA83AE-4EA3-4EEC-9C44-E2938010790B}" type="pres">
      <dgm:prSet presAssocID="{6C3DAEB0-5606-4C8B-B53E-6D7B1A42E52B}" presName="space" presStyleCnt="0"/>
      <dgm:spPr/>
    </dgm:pt>
    <dgm:pt modelId="{1EDC2678-96D2-4C04-B801-B35257611207}" type="pres">
      <dgm:prSet presAssocID="{00451739-4A73-4BE6-8600-D3C637D241ED}" presName="composite" presStyleCnt="0"/>
      <dgm:spPr/>
    </dgm:pt>
    <dgm:pt modelId="{354561F3-B667-409B-B468-8E636AA4B59A}" type="pres">
      <dgm:prSet presAssocID="{00451739-4A73-4BE6-8600-D3C637D241ED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33A8E1-FE98-47C9-AE88-68FD636FE04F}" type="pres">
      <dgm:prSet presAssocID="{00451739-4A73-4BE6-8600-D3C637D241ED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20B944-21BA-4D81-93BC-1281FB263C66}" type="pres">
      <dgm:prSet presAssocID="{E824DCDE-11E3-4881-B729-20992BD17CFC}" presName="space" presStyleCnt="0"/>
      <dgm:spPr/>
    </dgm:pt>
    <dgm:pt modelId="{797C2ABB-2F8D-4497-9BEA-2CBA976797C7}" type="pres">
      <dgm:prSet presAssocID="{B8715FFC-1E69-47AF-971E-B7DCF0DE1A24}" presName="composite" presStyleCnt="0"/>
      <dgm:spPr/>
    </dgm:pt>
    <dgm:pt modelId="{A5FBC7AD-BA08-411E-AA6F-94DFBF1919C0}" type="pres">
      <dgm:prSet presAssocID="{B8715FFC-1E69-47AF-971E-B7DCF0DE1A24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8B06BE-69D7-411F-99E4-44F439109B56}" type="pres">
      <dgm:prSet presAssocID="{B8715FFC-1E69-47AF-971E-B7DCF0DE1A24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51DCCA-CFFD-4542-90CC-C37E52E66441}" type="pres">
      <dgm:prSet presAssocID="{255CFB0E-1C00-4E85-968B-23762CB238F0}" presName="space" presStyleCnt="0"/>
      <dgm:spPr/>
    </dgm:pt>
    <dgm:pt modelId="{B0F922C3-4F7A-4C9C-BBD9-A4BCF3CA7F33}" type="pres">
      <dgm:prSet presAssocID="{D80C7637-B0F3-462C-ADFD-A1DF5870818A}" presName="composite" presStyleCnt="0"/>
      <dgm:spPr/>
    </dgm:pt>
    <dgm:pt modelId="{2023A77B-C132-4828-983C-05AF1FE8C62A}" type="pres">
      <dgm:prSet presAssocID="{D80C7637-B0F3-462C-ADFD-A1DF5870818A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3471A0-AA97-4679-8756-6782F968DD3A}" type="pres">
      <dgm:prSet presAssocID="{D80C7637-B0F3-462C-ADFD-A1DF5870818A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523CAD-3B7D-4CA8-8E3C-F47139761DDB}" type="pres">
      <dgm:prSet presAssocID="{14108E41-022C-458A-99A2-72EAA41B80AD}" presName="space" presStyleCnt="0"/>
      <dgm:spPr/>
    </dgm:pt>
    <dgm:pt modelId="{4DAC64AA-B000-4DDC-883F-E544051550C1}" type="pres">
      <dgm:prSet presAssocID="{A34DC522-B5DB-4F23-A87D-1926CB2856B9}" presName="composite" presStyleCnt="0"/>
      <dgm:spPr/>
    </dgm:pt>
    <dgm:pt modelId="{AC2FA766-CD95-4A1F-99B4-C1EAEC42B112}" type="pres">
      <dgm:prSet presAssocID="{A34DC522-B5DB-4F23-A87D-1926CB2856B9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A42FB1-DDF4-41E3-8D4E-751F9F3C274A}" type="pres">
      <dgm:prSet presAssocID="{A34DC522-B5DB-4F23-A87D-1926CB2856B9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78E1D5-E682-4C28-920D-FF80DB56256A}" srcId="{71B24C91-46EF-411A-8788-1FCCE627134D}" destId="{B8715FFC-1E69-47AF-971E-B7DCF0DE1A24}" srcOrd="2" destOrd="0" parTransId="{CAD03B13-5025-4060-9734-EAD23525BF4E}" sibTransId="{255CFB0E-1C00-4E85-968B-23762CB238F0}"/>
    <dgm:cxn modelId="{4ECE197C-3F29-443F-B6D5-CBAFD2EED410}" type="presOf" srcId="{D80C7637-B0F3-462C-ADFD-A1DF5870818A}" destId="{2023A77B-C132-4828-983C-05AF1FE8C62A}" srcOrd="0" destOrd="0" presId="urn:microsoft.com/office/officeart/2005/8/layout/hList1"/>
    <dgm:cxn modelId="{14F522E6-9422-487D-A36A-358E17C69145}" type="presOf" srcId="{7B96E2E3-780E-4102-A316-902A2CBF4EBD}" destId="{49A42FB1-DDF4-41E3-8D4E-751F9F3C274A}" srcOrd="0" destOrd="0" presId="urn:microsoft.com/office/officeart/2005/8/layout/hList1"/>
    <dgm:cxn modelId="{1B027BAD-5789-4796-AC3E-10BED0A8E616}" srcId="{00451739-4A73-4BE6-8600-D3C637D241ED}" destId="{40BAD5F1-E5EE-4B0D-A714-7682020F732A}" srcOrd="1" destOrd="0" parTransId="{25472E42-4216-40F4-BF87-91D7078BF8A3}" sibTransId="{D4F5E9D2-9CE9-4B7B-8112-CA5A6443AB89}"/>
    <dgm:cxn modelId="{48B30E2D-8CB3-4A03-9127-CC12CDD21CA9}" type="presOf" srcId="{00451739-4A73-4BE6-8600-D3C637D241ED}" destId="{354561F3-B667-409B-B468-8E636AA4B59A}" srcOrd="0" destOrd="0" presId="urn:microsoft.com/office/officeart/2005/8/layout/hList1"/>
    <dgm:cxn modelId="{9C9E8E92-F945-4940-8BD3-4DD991CB34D9}" type="presOf" srcId="{B8715FFC-1E69-47AF-971E-B7DCF0DE1A24}" destId="{A5FBC7AD-BA08-411E-AA6F-94DFBF1919C0}" srcOrd="0" destOrd="0" presId="urn:microsoft.com/office/officeart/2005/8/layout/hList1"/>
    <dgm:cxn modelId="{0DA684BA-5343-4D43-BF0A-922529AFBCEB}" srcId="{B8715FFC-1E69-47AF-971E-B7DCF0DE1A24}" destId="{86872D61-390B-488D-9466-A7753FA8AB57}" srcOrd="0" destOrd="0" parTransId="{6DDF45AC-9117-482A-ABFC-5390F54FDC9A}" sibTransId="{DDF25706-7C9E-43A9-9BA8-3BA9B31DA71C}"/>
    <dgm:cxn modelId="{FBDECB2E-CAA7-4311-8D50-44DA891EDAAD}" srcId="{889CD818-7046-4426-AF50-7A62A1DFB1D3}" destId="{ED5BFF7D-3774-4D46-8F88-1C82A0593EA9}" srcOrd="0" destOrd="0" parTransId="{98F9021A-25BC-4E6E-9B30-4C6DC2E390C9}" sibTransId="{C854E686-BC5A-46A4-B984-E824656CF5B0}"/>
    <dgm:cxn modelId="{1D6DE0CD-2326-4E0C-BB48-A4D4DFF7063E}" srcId="{00451739-4A73-4BE6-8600-D3C637D241ED}" destId="{089460DA-A96D-4E52-B7F6-7DAFA9442B91}" srcOrd="0" destOrd="0" parTransId="{97D21AA5-A899-4638-91AE-F25472DCA6F9}" sibTransId="{F190CEF7-8B9C-4A0A-9B40-170C1594F040}"/>
    <dgm:cxn modelId="{ED95179F-3295-4ADB-A12B-D70CD1515F88}" type="presOf" srcId="{889CD818-7046-4426-AF50-7A62A1DFB1D3}" destId="{4D470534-B320-4864-AD9C-F35FF4A9FA4A}" srcOrd="0" destOrd="0" presId="urn:microsoft.com/office/officeart/2005/8/layout/hList1"/>
    <dgm:cxn modelId="{7EEFD798-BCA1-49CA-92EB-55EDF29BEEC4}" type="presOf" srcId="{ED5BFF7D-3774-4D46-8F88-1C82A0593EA9}" destId="{FBA1F0CD-8266-48F9-B9EC-D6F39DAA7FCB}" srcOrd="0" destOrd="0" presId="urn:microsoft.com/office/officeart/2005/8/layout/hList1"/>
    <dgm:cxn modelId="{76AC62DF-A16E-47B3-B3B2-E7268690D9AB}" srcId="{A34DC522-B5DB-4F23-A87D-1926CB2856B9}" destId="{7B96E2E3-780E-4102-A316-902A2CBF4EBD}" srcOrd="0" destOrd="0" parTransId="{BA0B03CA-B7C7-4552-B7CE-A51793706C9C}" sibTransId="{3B4ACA2F-E7C5-47F2-BC18-EC3851749C97}"/>
    <dgm:cxn modelId="{55B26455-8279-430F-98E2-6A0F2ED29B39}" type="presOf" srcId="{86872D61-390B-488D-9466-A7753FA8AB57}" destId="{1C8B06BE-69D7-411F-99E4-44F439109B56}" srcOrd="0" destOrd="0" presId="urn:microsoft.com/office/officeart/2005/8/layout/hList1"/>
    <dgm:cxn modelId="{21FEC24F-06B4-4B79-B392-3D93D4244236}" type="presOf" srcId="{40BAD5F1-E5EE-4B0D-A714-7682020F732A}" destId="{6733A8E1-FE98-47C9-AE88-68FD636FE04F}" srcOrd="0" destOrd="1" presId="urn:microsoft.com/office/officeart/2005/8/layout/hList1"/>
    <dgm:cxn modelId="{6BD9C300-8162-48E7-B234-31D8FE182F05}" srcId="{D80C7637-B0F3-462C-ADFD-A1DF5870818A}" destId="{929F463B-0871-4642-818D-CF6EDCC569EA}" srcOrd="0" destOrd="0" parTransId="{289822CC-8D04-4BF4-BBDE-55EB983552D8}" sibTransId="{205B24FB-31C8-49E5-8B06-637C994A01C9}"/>
    <dgm:cxn modelId="{9F97B826-9706-42D2-9097-7B7C835FE228}" srcId="{B8715FFC-1E69-47AF-971E-B7DCF0DE1A24}" destId="{F5D25144-1097-4FDB-9077-422525144F2A}" srcOrd="1" destOrd="0" parTransId="{FBEF17CD-BDB4-4E0B-857B-6FA374619796}" sibTransId="{59299397-DA60-4F78-8625-933E46B510EB}"/>
    <dgm:cxn modelId="{3D242FCB-400E-49C1-8797-F635C0FC6F15}" srcId="{71B24C91-46EF-411A-8788-1FCCE627134D}" destId="{D80C7637-B0F3-462C-ADFD-A1DF5870818A}" srcOrd="3" destOrd="0" parTransId="{B9CFCB0E-01E9-406E-9A7E-A561B00FD9FE}" sibTransId="{14108E41-022C-458A-99A2-72EAA41B80AD}"/>
    <dgm:cxn modelId="{63BB49B0-B473-4D86-ACE9-C3911BCF39CF}" type="presOf" srcId="{A34DC522-B5DB-4F23-A87D-1926CB2856B9}" destId="{AC2FA766-CD95-4A1F-99B4-C1EAEC42B112}" srcOrd="0" destOrd="0" presId="urn:microsoft.com/office/officeart/2005/8/layout/hList1"/>
    <dgm:cxn modelId="{321C8EC7-D665-45E5-8B6F-F135230AD26D}" type="presOf" srcId="{929F463B-0871-4642-818D-CF6EDCC569EA}" destId="{783471A0-AA97-4679-8756-6782F968DD3A}" srcOrd="0" destOrd="0" presId="urn:microsoft.com/office/officeart/2005/8/layout/hList1"/>
    <dgm:cxn modelId="{970205B3-4A63-4238-857E-BE3950A4EF5C}" srcId="{71B24C91-46EF-411A-8788-1FCCE627134D}" destId="{00451739-4A73-4BE6-8600-D3C637D241ED}" srcOrd="1" destOrd="0" parTransId="{299D36DB-2460-4E1D-87BD-AA5EA00D0991}" sibTransId="{E824DCDE-11E3-4881-B729-20992BD17CFC}"/>
    <dgm:cxn modelId="{07E454A1-A118-4EC4-BF96-31EC1BA5CB5E}" type="presOf" srcId="{71B24C91-46EF-411A-8788-1FCCE627134D}" destId="{84AA5D58-063E-402E-9051-20CA8D4E2262}" srcOrd="0" destOrd="0" presId="urn:microsoft.com/office/officeart/2005/8/layout/hList1"/>
    <dgm:cxn modelId="{AADBF8D0-D3EC-4DFE-BC55-815157F7006A}" srcId="{71B24C91-46EF-411A-8788-1FCCE627134D}" destId="{889CD818-7046-4426-AF50-7A62A1DFB1D3}" srcOrd="0" destOrd="0" parTransId="{CAC5F75F-DC08-4E10-81EC-F8D37FC94E68}" sibTransId="{6C3DAEB0-5606-4C8B-B53E-6D7B1A42E52B}"/>
    <dgm:cxn modelId="{D8362AB9-0A21-46FF-957F-6A87B1490544}" type="presOf" srcId="{089460DA-A96D-4E52-B7F6-7DAFA9442B91}" destId="{6733A8E1-FE98-47C9-AE88-68FD636FE04F}" srcOrd="0" destOrd="0" presId="urn:microsoft.com/office/officeart/2005/8/layout/hList1"/>
    <dgm:cxn modelId="{01ECB5F9-2521-4481-B099-99D1EB8487E0}" srcId="{71B24C91-46EF-411A-8788-1FCCE627134D}" destId="{A34DC522-B5DB-4F23-A87D-1926CB2856B9}" srcOrd="4" destOrd="0" parTransId="{B4BD301C-1568-4F16-A7AD-2ED8EA42641F}" sibTransId="{42CA15C2-C004-43E4-8A66-D391FB3D3C37}"/>
    <dgm:cxn modelId="{D35A57AB-3F2B-4573-8ACF-B783FE2F7BF1}" type="presOf" srcId="{F5D25144-1097-4FDB-9077-422525144F2A}" destId="{1C8B06BE-69D7-411F-99E4-44F439109B56}" srcOrd="0" destOrd="1" presId="urn:microsoft.com/office/officeart/2005/8/layout/hList1"/>
    <dgm:cxn modelId="{75337F83-0426-4FB9-ADD1-A7CA224C696B}" type="presParOf" srcId="{84AA5D58-063E-402E-9051-20CA8D4E2262}" destId="{697A55F2-1FE4-4490-9E8C-F29C56BD4692}" srcOrd="0" destOrd="0" presId="urn:microsoft.com/office/officeart/2005/8/layout/hList1"/>
    <dgm:cxn modelId="{B84D5692-5C89-48D6-9B4A-E58D40590713}" type="presParOf" srcId="{697A55F2-1FE4-4490-9E8C-F29C56BD4692}" destId="{4D470534-B320-4864-AD9C-F35FF4A9FA4A}" srcOrd="0" destOrd="0" presId="urn:microsoft.com/office/officeart/2005/8/layout/hList1"/>
    <dgm:cxn modelId="{8468FD18-9C03-46ED-9848-C835F2242A17}" type="presParOf" srcId="{697A55F2-1FE4-4490-9E8C-F29C56BD4692}" destId="{FBA1F0CD-8266-48F9-B9EC-D6F39DAA7FCB}" srcOrd="1" destOrd="0" presId="urn:microsoft.com/office/officeart/2005/8/layout/hList1"/>
    <dgm:cxn modelId="{75555BC4-6472-42D1-B528-208B399AFE34}" type="presParOf" srcId="{84AA5D58-063E-402E-9051-20CA8D4E2262}" destId="{CCCA83AE-4EA3-4EEC-9C44-E2938010790B}" srcOrd="1" destOrd="0" presId="urn:microsoft.com/office/officeart/2005/8/layout/hList1"/>
    <dgm:cxn modelId="{78BFC5E1-1A31-4182-90A0-275B63426857}" type="presParOf" srcId="{84AA5D58-063E-402E-9051-20CA8D4E2262}" destId="{1EDC2678-96D2-4C04-B801-B35257611207}" srcOrd="2" destOrd="0" presId="urn:microsoft.com/office/officeart/2005/8/layout/hList1"/>
    <dgm:cxn modelId="{1CC53575-64EB-42B4-A070-3A343F31A60F}" type="presParOf" srcId="{1EDC2678-96D2-4C04-B801-B35257611207}" destId="{354561F3-B667-409B-B468-8E636AA4B59A}" srcOrd="0" destOrd="0" presId="urn:microsoft.com/office/officeart/2005/8/layout/hList1"/>
    <dgm:cxn modelId="{DCA74DC2-F5F3-48BE-AAD8-D7EF095E53F0}" type="presParOf" srcId="{1EDC2678-96D2-4C04-B801-B35257611207}" destId="{6733A8E1-FE98-47C9-AE88-68FD636FE04F}" srcOrd="1" destOrd="0" presId="urn:microsoft.com/office/officeart/2005/8/layout/hList1"/>
    <dgm:cxn modelId="{AFC21FDE-0FED-4D82-963D-BD9C03B84542}" type="presParOf" srcId="{84AA5D58-063E-402E-9051-20CA8D4E2262}" destId="{9720B944-21BA-4D81-93BC-1281FB263C66}" srcOrd="3" destOrd="0" presId="urn:microsoft.com/office/officeart/2005/8/layout/hList1"/>
    <dgm:cxn modelId="{61BE57D1-79B4-4638-AE66-E51A36118DFE}" type="presParOf" srcId="{84AA5D58-063E-402E-9051-20CA8D4E2262}" destId="{797C2ABB-2F8D-4497-9BEA-2CBA976797C7}" srcOrd="4" destOrd="0" presId="urn:microsoft.com/office/officeart/2005/8/layout/hList1"/>
    <dgm:cxn modelId="{6D887081-D00C-47CA-AF87-E0169E7E5182}" type="presParOf" srcId="{797C2ABB-2F8D-4497-9BEA-2CBA976797C7}" destId="{A5FBC7AD-BA08-411E-AA6F-94DFBF1919C0}" srcOrd="0" destOrd="0" presId="urn:microsoft.com/office/officeart/2005/8/layout/hList1"/>
    <dgm:cxn modelId="{A700EEB6-7E01-457A-8A09-FF7697088E87}" type="presParOf" srcId="{797C2ABB-2F8D-4497-9BEA-2CBA976797C7}" destId="{1C8B06BE-69D7-411F-99E4-44F439109B56}" srcOrd="1" destOrd="0" presId="urn:microsoft.com/office/officeart/2005/8/layout/hList1"/>
    <dgm:cxn modelId="{8545DC81-552A-412D-8125-FE43E61E20BF}" type="presParOf" srcId="{84AA5D58-063E-402E-9051-20CA8D4E2262}" destId="{9F51DCCA-CFFD-4542-90CC-C37E52E66441}" srcOrd="5" destOrd="0" presId="urn:microsoft.com/office/officeart/2005/8/layout/hList1"/>
    <dgm:cxn modelId="{F535A24D-2E9A-4159-85F5-F64AC51FF3CD}" type="presParOf" srcId="{84AA5D58-063E-402E-9051-20CA8D4E2262}" destId="{B0F922C3-4F7A-4C9C-BBD9-A4BCF3CA7F33}" srcOrd="6" destOrd="0" presId="urn:microsoft.com/office/officeart/2005/8/layout/hList1"/>
    <dgm:cxn modelId="{06FE8B90-D2A6-4F7C-A9F0-0392595A8F3A}" type="presParOf" srcId="{B0F922C3-4F7A-4C9C-BBD9-A4BCF3CA7F33}" destId="{2023A77B-C132-4828-983C-05AF1FE8C62A}" srcOrd="0" destOrd="0" presId="urn:microsoft.com/office/officeart/2005/8/layout/hList1"/>
    <dgm:cxn modelId="{73FF4215-C821-45FB-B63A-C0E0DB108FB5}" type="presParOf" srcId="{B0F922C3-4F7A-4C9C-BBD9-A4BCF3CA7F33}" destId="{783471A0-AA97-4679-8756-6782F968DD3A}" srcOrd="1" destOrd="0" presId="urn:microsoft.com/office/officeart/2005/8/layout/hList1"/>
    <dgm:cxn modelId="{B8543705-C578-41B1-96D0-8DF944CCAC74}" type="presParOf" srcId="{84AA5D58-063E-402E-9051-20CA8D4E2262}" destId="{CD523CAD-3B7D-4CA8-8E3C-F47139761DDB}" srcOrd="7" destOrd="0" presId="urn:microsoft.com/office/officeart/2005/8/layout/hList1"/>
    <dgm:cxn modelId="{4EAD4F2B-C43B-4EAB-92AD-C2BA0121E832}" type="presParOf" srcId="{84AA5D58-063E-402E-9051-20CA8D4E2262}" destId="{4DAC64AA-B000-4DDC-883F-E544051550C1}" srcOrd="8" destOrd="0" presId="urn:microsoft.com/office/officeart/2005/8/layout/hList1"/>
    <dgm:cxn modelId="{738DE9BD-E679-4B68-B918-9BEE1D7B7014}" type="presParOf" srcId="{4DAC64AA-B000-4DDC-883F-E544051550C1}" destId="{AC2FA766-CD95-4A1F-99B4-C1EAEC42B112}" srcOrd="0" destOrd="0" presId="urn:microsoft.com/office/officeart/2005/8/layout/hList1"/>
    <dgm:cxn modelId="{B5D3BF60-D51C-41B5-9908-03E9AE821356}" type="presParOf" srcId="{4DAC64AA-B000-4DDC-883F-E544051550C1}" destId="{49A42FB1-DDF4-41E3-8D4E-751F9F3C274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4C33D-B948-449C-B465-B54A7382ADC3}">
      <dsp:nvSpPr>
        <dsp:cNvPr id="0" name=""/>
        <dsp:cNvSpPr/>
      </dsp:nvSpPr>
      <dsp:spPr>
        <a:xfrm>
          <a:off x="5330684" y="2879672"/>
          <a:ext cx="3703976" cy="262783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Provide actuarial analysis to support Trust Fund solvency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6499602" y="3594355"/>
        <a:ext cx="2477333" cy="1855426"/>
      </dsp:txXfrm>
    </dsp:sp>
    <dsp:sp modelId="{AC45357E-1CBE-49D4-BB2D-0A1712050880}">
      <dsp:nvSpPr>
        <dsp:cNvPr id="0" name=""/>
        <dsp:cNvSpPr/>
      </dsp:nvSpPr>
      <dsp:spPr>
        <a:xfrm>
          <a:off x="92200" y="2916630"/>
          <a:ext cx="3692993" cy="256884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Chair LTSS Trust Commission</a:t>
          </a: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Administer benefits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Manage providers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Apply for </a:t>
          </a:r>
          <a:r>
            <a:rPr lang="en-US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waiver </a:t>
          </a: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from CMS</a:t>
          </a:r>
        </a:p>
      </dsp:txBody>
      <dsp:txXfrm>
        <a:off x="148629" y="3615272"/>
        <a:ext cx="2472237" cy="1813778"/>
      </dsp:txXfrm>
    </dsp:sp>
    <dsp:sp modelId="{87A4864A-97BA-4651-94E3-B5071AC15BD2}">
      <dsp:nvSpPr>
        <dsp:cNvPr id="0" name=""/>
        <dsp:cNvSpPr/>
      </dsp:nvSpPr>
      <dsp:spPr>
        <a:xfrm>
          <a:off x="5381232" y="75518"/>
          <a:ext cx="3762767" cy="257620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Process payments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Track benefit usage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Coordination of benefits</a:t>
          </a:r>
        </a:p>
      </dsp:txBody>
      <dsp:txXfrm>
        <a:off x="6566653" y="132109"/>
        <a:ext cx="2520755" cy="1818974"/>
      </dsp:txXfrm>
    </dsp:sp>
    <dsp:sp modelId="{8E92A025-72F3-49CC-9972-7AD3B0462FBE}">
      <dsp:nvSpPr>
        <dsp:cNvPr id="0" name=""/>
        <dsp:cNvSpPr/>
      </dsp:nvSpPr>
      <dsp:spPr>
        <a:xfrm>
          <a:off x="43565" y="156910"/>
          <a:ext cx="3670188" cy="246457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Collect Premiums &amp; Wage Reports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Determine qualified individuals</a:t>
          </a:r>
        </a:p>
      </dsp:txBody>
      <dsp:txXfrm>
        <a:off x="97704" y="211049"/>
        <a:ext cx="2460853" cy="1740154"/>
      </dsp:txXfrm>
    </dsp:sp>
    <dsp:sp modelId="{06830F51-FBD9-409B-8D3E-CC235371A28B}">
      <dsp:nvSpPr>
        <dsp:cNvPr id="0" name=""/>
        <dsp:cNvSpPr/>
      </dsp:nvSpPr>
      <dsp:spPr>
        <a:xfrm>
          <a:off x="2140209" y="319347"/>
          <a:ext cx="2376896" cy="2376896"/>
        </a:xfrm>
        <a:prstGeom prst="pieWedge">
          <a:avLst/>
        </a:prstGeom>
        <a:solidFill>
          <a:srgbClr val="32A1A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ESD</a:t>
          </a:r>
        </a:p>
      </dsp:txBody>
      <dsp:txXfrm>
        <a:off x="2836386" y="1015524"/>
        <a:ext cx="1680719" cy="1680719"/>
      </dsp:txXfrm>
    </dsp:sp>
    <dsp:sp modelId="{DDD81058-7D6E-409A-99EC-647B2C468442}">
      <dsp:nvSpPr>
        <dsp:cNvPr id="0" name=""/>
        <dsp:cNvSpPr/>
      </dsp:nvSpPr>
      <dsp:spPr>
        <a:xfrm rot="5400000">
          <a:off x="4626893" y="319347"/>
          <a:ext cx="2376896" cy="2376896"/>
        </a:xfrm>
        <a:prstGeom prst="pieWedge">
          <a:avLst/>
        </a:prstGeom>
        <a:solidFill>
          <a:srgbClr val="7E71B4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HCA</a:t>
          </a:r>
        </a:p>
      </dsp:txBody>
      <dsp:txXfrm rot="-5400000">
        <a:off x="4626893" y="1015524"/>
        <a:ext cx="1680719" cy="1680719"/>
      </dsp:txXfrm>
    </dsp:sp>
    <dsp:sp modelId="{70B98DB5-0083-4FBF-AED9-6EDFC036FD18}">
      <dsp:nvSpPr>
        <dsp:cNvPr id="0" name=""/>
        <dsp:cNvSpPr/>
      </dsp:nvSpPr>
      <dsp:spPr>
        <a:xfrm rot="10800000">
          <a:off x="4626893" y="2806031"/>
          <a:ext cx="2376896" cy="2376896"/>
        </a:xfrm>
        <a:prstGeom prst="pieWedge">
          <a:avLst/>
        </a:prstGeom>
        <a:solidFill>
          <a:srgbClr val="B5255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State Actuary</a:t>
          </a:r>
        </a:p>
      </dsp:txBody>
      <dsp:txXfrm rot="10800000">
        <a:off x="4626893" y="2806031"/>
        <a:ext cx="1680719" cy="1680719"/>
      </dsp:txXfrm>
    </dsp:sp>
    <dsp:sp modelId="{6E810F41-9753-4244-97E1-5C439A7DFD35}">
      <dsp:nvSpPr>
        <dsp:cNvPr id="0" name=""/>
        <dsp:cNvSpPr/>
      </dsp:nvSpPr>
      <dsp:spPr>
        <a:xfrm rot="16200000">
          <a:off x="2140209" y="2806031"/>
          <a:ext cx="2376896" cy="2376896"/>
        </a:xfrm>
        <a:prstGeom prst="pieWedge">
          <a:avLst/>
        </a:prstGeom>
        <a:solidFill>
          <a:srgbClr val="2C50A3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DSHS</a:t>
          </a:r>
        </a:p>
      </dsp:txBody>
      <dsp:txXfrm rot="5400000">
        <a:off x="2836386" y="2806031"/>
        <a:ext cx="1680719" cy="1680719"/>
      </dsp:txXfrm>
    </dsp:sp>
    <dsp:sp modelId="{30FC3257-8D51-4A7F-9D44-A5641B3EC2A3}">
      <dsp:nvSpPr>
        <dsp:cNvPr id="0" name=""/>
        <dsp:cNvSpPr/>
      </dsp:nvSpPr>
      <dsp:spPr>
        <a:xfrm>
          <a:off x="4161669" y="2257094"/>
          <a:ext cx="820660" cy="713617"/>
        </a:xfrm>
        <a:prstGeom prst="circularArrow">
          <a:avLst/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A0D86-E57A-45BC-A11F-FD43F73CE9F3}">
      <dsp:nvSpPr>
        <dsp:cNvPr id="0" name=""/>
        <dsp:cNvSpPr/>
      </dsp:nvSpPr>
      <dsp:spPr>
        <a:xfrm rot="10800000">
          <a:off x="4161669" y="2531562"/>
          <a:ext cx="820660" cy="713617"/>
        </a:xfrm>
        <a:prstGeom prst="circularArrow">
          <a:avLst/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70534-B320-4864-AD9C-F35FF4A9FA4A}">
      <dsp:nvSpPr>
        <dsp:cNvPr id="0" name=""/>
        <dsp:cNvSpPr/>
      </dsp:nvSpPr>
      <dsp:spPr>
        <a:xfrm>
          <a:off x="3938" y="1303540"/>
          <a:ext cx="1509841" cy="5860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January 1, 2021</a:t>
          </a:r>
        </a:p>
      </dsp:txBody>
      <dsp:txXfrm>
        <a:off x="3938" y="1303540"/>
        <a:ext cx="1509841" cy="586071"/>
      </dsp:txXfrm>
    </dsp:sp>
    <dsp:sp modelId="{FBA1F0CD-8266-48F9-B9EC-D6F39DAA7FCB}">
      <dsp:nvSpPr>
        <dsp:cNvPr id="0" name=""/>
        <dsp:cNvSpPr/>
      </dsp:nvSpPr>
      <dsp:spPr>
        <a:xfrm>
          <a:off x="3938" y="1889611"/>
          <a:ext cx="1509841" cy="230991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LTSS Trust Commission begins </a:t>
          </a:r>
          <a:r>
            <a:rPr lang="en-US" sz="1700" kern="1200" dirty="0" smtClean="0"/>
            <a:t>making </a:t>
          </a:r>
          <a:r>
            <a:rPr lang="en-US" sz="1700" kern="1200" dirty="0" err="1" smtClean="0"/>
            <a:t>recom-mendations</a:t>
          </a:r>
          <a:r>
            <a:rPr lang="en-US" sz="1700" kern="1200" dirty="0" smtClean="0"/>
            <a:t> to legislature &amp; executive agencies</a:t>
          </a:r>
          <a:endParaRPr lang="en-US" sz="1700" kern="1200" dirty="0"/>
        </a:p>
      </dsp:txBody>
      <dsp:txXfrm>
        <a:off x="3938" y="1889611"/>
        <a:ext cx="1509841" cy="2309917"/>
      </dsp:txXfrm>
    </dsp:sp>
    <dsp:sp modelId="{354561F3-B667-409B-B468-8E636AA4B59A}">
      <dsp:nvSpPr>
        <dsp:cNvPr id="0" name=""/>
        <dsp:cNvSpPr/>
      </dsp:nvSpPr>
      <dsp:spPr>
        <a:xfrm>
          <a:off x="1725157" y="1303540"/>
          <a:ext cx="1509841" cy="58607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October 1, 2021</a:t>
          </a:r>
        </a:p>
      </dsp:txBody>
      <dsp:txXfrm>
        <a:off x="1725157" y="1303540"/>
        <a:ext cx="1509841" cy="586071"/>
      </dsp:txXfrm>
    </dsp:sp>
    <dsp:sp modelId="{6733A8E1-FE98-47C9-AE88-68FD636FE04F}">
      <dsp:nvSpPr>
        <dsp:cNvPr id="0" name=""/>
        <dsp:cNvSpPr/>
      </dsp:nvSpPr>
      <dsp:spPr>
        <a:xfrm>
          <a:off x="1725157" y="1889611"/>
          <a:ext cx="1509841" cy="230991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Private long-term care policy holders can permanently opt-out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Opt-out ends December 2022</a:t>
          </a:r>
        </a:p>
      </dsp:txBody>
      <dsp:txXfrm>
        <a:off x="1725157" y="1889611"/>
        <a:ext cx="1509841" cy="2309917"/>
      </dsp:txXfrm>
    </dsp:sp>
    <dsp:sp modelId="{A5FBC7AD-BA08-411E-AA6F-94DFBF1919C0}">
      <dsp:nvSpPr>
        <dsp:cNvPr id="0" name=""/>
        <dsp:cNvSpPr/>
      </dsp:nvSpPr>
      <dsp:spPr>
        <a:xfrm>
          <a:off x="3446376" y="1303540"/>
          <a:ext cx="1509841" cy="58607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January 1, 2022</a:t>
          </a:r>
        </a:p>
      </dsp:txBody>
      <dsp:txXfrm>
        <a:off x="3446376" y="1303540"/>
        <a:ext cx="1509841" cy="586071"/>
      </dsp:txXfrm>
    </dsp:sp>
    <dsp:sp modelId="{1C8B06BE-69D7-411F-99E4-44F439109B56}">
      <dsp:nvSpPr>
        <dsp:cNvPr id="0" name=""/>
        <dsp:cNvSpPr/>
      </dsp:nvSpPr>
      <dsp:spPr>
        <a:xfrm>
          <a:off x="3446376" y="1889611"/>
          <a:ext cx="1509841" cy="230991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Employers deduct  premiums from workers’ wages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Self-employed can opt-in</a:t>
          </a:r>
        </a:p>
      </dsp:txBody>
      <dsp:txXfrm>
        <a:off x="3446376" y="1889611"/>
        <a:ext cx="1509841" cy="2309917"/>
      </dsp:txXfrm>
    </dsp:sp>
    <dsp:sp modelId="{2023A77B-C132-4828-983C-05AF1FE8C62A}">
      <dsp:nvSpPr>
        <dsp:cNvPr id="0" name=""/>
        <dsp:cNvSpPr/>
      </dsp:nvSpPr>
      <dsp:spPr>
        <a:xfrm>
          <a:off x="5167595" y="1303540"/>
          <a:ext cx="1509841" cy="58607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January 1, 2025</a:t>
          </a:r>
        </a:p>
      </dsp:txBody>
      <dsp:txXfrm>
        <a:off x="5167595" y="1303540"/>
        <a:ext cx="1509841" cy="586071"/>
      </dsp:txXfrm>
    </dsp:sp>
    <dsp:sp modelId="{783471A0-AA97-4679-8756-6782F968DD3A}">
      <dsp:nvSpPr>
        <dsp:cNvPr id="0" name=""/>
        <dsp:cNvSpPr/>
      </dsp:nvSpPr>
      <dsp:spPr>
        <a:xfrm>
          <a:off x="5167595" y="1889611"/>
          <a:ext cx="1509841" cy="230991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Eligible beneficiaries begin using Long-Term Services and Supports from the Trust </a:t>
          </a:r>
        </a:p>
      </dsp:txBody>
      <dsp:txXfrm>
        <a:off x="5167595" y="1889611"/>
        <a:ext cx="1509841" cy="2309917"/>
      </dsp:txXfrm>
    </dsp:sp>
    <dsp:sp modelId="{AC2FA766-CD95-4A1F-99B4-C1EAEC42B112}">
      <dsp:nvSpPr>
        <dsp:cNvPr id="0" name=""/>
        <dsp:cNvSpPr/>
      </dsp:nvSpPr>
      <dsp:spPr>
        <a:xfrm>
          <a:off x="6888814" y="1303540"/>
          <a:ext cx="1509841" cy="58607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December 2026</a:t>
          </a:r>
        </a:p>
      </dsp:txBody>
      <dsp:txXfrm>
        <a:off x="6888814" y="1303540"/>
        <a:ext cx="1509841" cy="586071"/>
      </dsp:txXfrm>
    </dsp:sp>
    <dsp:sp modelId="{49A42FB1-DDF4-41E3-8D4E-751F9F3C274A}">
      <dsp:nvSpPr>
        <dsp:cNvPr id="0" name=""/>
        <dsp:cNvSpPr/>
      </dsp:nvSpPr>
      <dsp:spPr>
        <a:xfrm>
          <a:off x="6888814" y="1889611"/>
          <a:ext cx="1509841" cy="2309917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LTSS Trust Commission begins annual reporting on solvency</a:t>
          </a:r>
        </a:p>
      </dsp:txBody>
      <dsp:txXfrm>
        <a:off x="6888814" y="1889611"/>
        <a:ext cx="1509841" cy="2309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E4C60F-CCEE-4849-8BF8-7C8A5DECBC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138EFE-B0EB-46B9-9988-C15EDAE53B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4BDE61-105E-4C8A-9370-EE26862DA328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6972C1-2B46-4BF1-B2C5-D1B7FEC2F0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6EFF4B-2573-4BDA-A6F2-A5502C9138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A3EE74F-E86B-4506-9DE4-E1532F489F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107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1F9E564-F46A-4B13-9263-4DBEDE3F3E54}" type="datetimeFigureOut">
              <a:rPr lang="en-US" noProof="0" smtClean="0"/>
              <a:t>11/18/2020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5F4110D-4E99-49C1-BF09-9D9E5818BB6B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7344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4110D-4E99-49C1-BF09-9D9E5818BB6B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4788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4110D-4E99-49C1-BF09-9D9E5818BB6B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9459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4110D-4E99-49C1-BF09-9D9E5818BB6B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3985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4110D-4E99-49C1-BF09-9D9E5818BB6B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460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4110D-4E99-49C1-BF09-9D9E5818BB6B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5058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4110D-4E99-49C1-BF09-9D9E5818BB6B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14049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4110D-4E99-49C1-BF09-9D9E5818BB6B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9202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899954E-D83C-4E03-A51E-E9EFC4CB52C8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FAA74F-DE92-4414-B0C7-466184CBCC99}"/>
              </a:ext>
            </a:extLst>
          </p:cNvPr>
          <p:cNvSpPr/>
          <p:nvPr userDrawn="1"/>
        </p:nvSpPr>
        <p:spPr>
          <a:xfrm>
            <a:off x="3070097" y="404813"/>
            <a:ext cx="3003804" cy="17128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EB3FF-7F57-482E-BA1B-44AD9E95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9D4896A-B348-4A66-B8A4-5E68BBCC49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70098" y="5296343"/>
            <a:ext cx="3003804" cy="1561657"/>
          </a:xfrm>
          <a:solidFill>
            <a:schemeClr val="tx1"/>
          </a:solidFill>
        </p:spPr>
        <p:txBody>
          <a:bodyPr tIns="90000" bIns="90000" anchor="ctr" anchorCtr="0">
            <a:noAutofit/>
          </a:bodyPr>
          <a:lstStyle>
            <a:lvl1pPr marL="0" indent="0" algn="ctr">
              <a:spcBef>
                <a:spcPts val="450"/>
              </a:spcBef>
              <a:buNone/>
              <a:defRPr sz="2100" i="0">
                <a:solidFill>
                  <a:schemeClr val="bg1"/>
                </a:solidFill>
              </a:defRPr>
            </a:lvl1pPr>
            <a:lvl2pPr marL="342900" indent="0" algn="ctr">
              <a:buNone/>
              <a:defRPr sz="2100">
                <a:solidFill>
                  <a:schemeClr val="bg1"/>
                </a:solidFill>
              </a:defRPr>
            </a:lvl2pPr>
            <a:lvl3pPr marL="685800" indent="0" algn="ctr">
              <a:buNone/>
              <a:defRPr sz="2100">
                <a:solidFill>
                  <a:schemeClr val="bg1"/>
                </a:solidFill>
              </a:defRPr>
            </a:lvl3pPr>
            <a:lvl4pPr marL="1028700" indent="0" algn="ctr">
              <a:buNone/>
              <a:defRPr sz="2100">
                <a:solidFill>
                  <a:schemeClr val="bg1"/>
                </a:solidFill>
              </a:defRPr>
            </a:lvl4pPr>
            <a:lvl5pPr marL="1371600" indent="0" algn="ctr">
              <a:buNone/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24308D-CE80-4FF7-81BB-AFBECF7EA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0098" y="2117623"/>
            <a:ext cx="3003804" cy="2977551"/>
          </a:xfrm>
          <a:solidFill>
            <a:schemeClr val="tx1"/>
          </a:solidFill>
        </p:spPr>
        <p:txBody>
          <a:bodyPr tIns="72000" bIns="216000" anchor="b">
            <a:normAutofit/>
          </a:bodyPr>
          <a:lstStyle>
            <a:lvl1pPr algn="ctr">
              <a:lnSpc>
                <a:spcPct val="85000"/>
              </a:lnSpc>
              <a:defRPr lang="ru-RU" sz="45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E46EE0C-8420-4BA8-9E2D-0780DB1E65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97605" y="953857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Rectangle 6" descr="Rectangle shape">
            <a:extLst>
              <a:ext uri="{FF2B5EF4-FFF2-40B4-BE49-F238E27FC236}">
                <a16:creationId xmlns:a16="http://schemas.microsoft.com/office/drawing/2014/main" id="{0A900D34-4B01-4389-9CFF-FFCB0CF7A3CC}"/>
              </a:ext>
            </a:extLst>
          </p:cNvPr>
          <p:cNvSpPr/>
          <p:nvPr userDrawn="1"/>
        </p:nvSpPr>
        <p:spPr>
          <a:xfrm>
            <a:off x="3691890" y="1916455"/>
            <a:ext cx="545211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8865235-7FA6-4F58-B90E-4404EAE577DF}"/>
              </a:ext>
            </a:extLst>
          </p:cNvPr>
          <p:cNvSpPr/>
          <p:nvPr userDrawn="1"/>
        </p:nvSpPr>
        <p:spPr>
          <a:xfrm>
            <a:off x="3070097" y="5095174"/>
            <a:ext cx="3003804" cy="22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9" name="Rectangle 5" descr="Rectangle shape">
            <a:extLst>
              <a:ext uri="{FF2B5EF4-FFF2-40B4-BE49-F238E27FC236}">
                <a16:creationId xmlns:a16="http://schemas.microsoft.com/office/drawing/2014/main" id="{72ED261F-FABA-4D73-8360-A897A6082FA6}"/>
              </a:ext>
            </a:extLst>
          </p:cNvPr>
          <p:cNvSpPr/>
          <p:nvPr userDrawn="1"/>
        </p:nvSpPr>
        <p:spPr>
          <a:xfrm>
            <a:off x="-1" y="5095175"/>
            <a:ext cx="545211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568437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694" y="3689555"/>
            <a:ext cx="3303800" cy="1737210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350" b="1" i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713368" y="2620885"/>
            <a:ext cx="3716572" cy="80811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45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050" b="0" i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904702"/>
            <a:ext cx="3316511" cy="1325563"/>
          </a:xfrm>
        </p:spPr>
        <p:txBody>
          <a:bodyPr lIns="0" tIns="0" rIns="0" bIns="0" anchor="b" anchorCtr="0">
            <a:norm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841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0D239C0-D332-4295-B0D2-EE7E153AEF85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4713368" y="2107734"/>
            <a:ext cx="3716572" cy="430592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60CEEAE-673F-4CB5-B22D-3567AE8002CC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713367" y="976103"/>
            <a:ext cx="3716572" cy="1128424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5250" b="1" i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$12,345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4825933-91D2-4FC0-BB9B-5D124BF9D51B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4713368" y="5321068"/>
            <a:ext cx="3716572" cy="548574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45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050" b="0" i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D20445D-98AF-47B2-9FBD-AF19976FE079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4713368" y="4807915"/>
            <a:ext cx="3716572" cy="430592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6B4ED62-0191-4136-BE3C-958CFAB7AC9B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4713367" y="3676284"/>
            <a:ext cx="3716572" cy="1128424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5250" b="1" i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$6,789</a:t>
            </a:r>
          </a:p>
        </p:txBody>
      </p:sp>
      <p:sp>
        <p:nvSpPr>
          <p:cNvPr id="15" name="Rectangle 13" descr="Rectangle shape">
            <a:extLst>
              <a:ext uri="{FF2B5EF4-FFF2-40B4-BE49-F238E27FC236}">
                <a16:creationId xmlns:a16="http://schemas.microsoft.com/office/drawing/2014/main" id="{7A6E2CC8-AD16-49DE-83C6-DA0AA5063E1D}"/>
              </a:ext>
            </a:extLst>
          </p:cNvPr>
          <p:cNvSpPr/>
          <p:nvPr userDrawn="1"/>
        </p:nvSpPr>
        <p:spPr>
          <a:xfrm>
            <a:off x="0" y="3341010"/>
            <a:ext cx="3184592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62440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9A7BA7-C33A-4105-8F53-B8940C0A3F83}"/>
              </a:ext>
            </a:extLst>
          </p:cNvPr>
          <p:cNvSpPr/>
          <p:nvPr userDrawn="1"/>
        </p:nvSpPr>
        <p:spPr>
          <a:xfrm>
            <a:off x="3306170" y="-9144"/>
            <a:ext cx="1014984" cy="34381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5FDDE8-E604-43B2-9010-7650176DFE1B}"/>
              </a:ext>
            </a:extLst>
          </p:cNvPr>
          <p:cNvSpPr/>
          <p:nvPr userDrawn="1"/>
        </p:nvSpPr>
        <p:spPr>
          <a:xfrm>
            <a:off x="4538565" y="0"/>
            <a:ext cx="1529334" cy="34381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C30695-97E1-4601-8C7B-961D69628644}"/>
              </a:ext>
            </a:extLst>
          </p:cNvPr>
          <p:cNvSpPr/>
          <p:nvPr userDrawn="1"/>
        </p:nvSpPr>
        <p:spPr>
          <a:xfrm>
            <a:off x="6285310" y="0"/>
            <a:ext cx="2228850" cy="34381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4572000"/>
            <a:ext cx="3316511" cy="1508823"/>
          </a:xfrm>
        </p:spPr>
        <p:txBody>
          <a:bodyPr lIns="0" tIns="0" rIns="0" bIns="0" anchor="b" anchorCtr="0">
            <a:norm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841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0D239C0-D332-4295-B0D2-EE7E153AEF8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306170" y="2494818"/>
            <a:ext cx="1014986" cy="430592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100" b="0" i="1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60CEEAE-673F-4CB5-B22D-3567AE8002CC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834610" y="1520399"/>
            <a:ext cx="1486545" cy="1019338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525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$25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4825933-91D2-4FC0-BB9B-5D124BF9D51B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4488179" y="4599296"/>
            <a:ext cx="4025981" cy="1019338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45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050" b="0" i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1F95E71-8CFB-47D8-857E-5CF7D091CCFE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979416" y="2494818"/>
            <a:ext cx="1014986" cy="430592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100" b="0" i="1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220BB32-08C4-4A57-831F-A25F6DD5F662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4507856" y="1520399"/>
            <a:ext cx="1486545" cy="1019338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525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$50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94EBB8B-63BC-49D7-A4A6-810321F08ECE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7463139" y="2494818"/>
            <a:ext cx="1051021" cy="430592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100" b="0" i="1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DC8524C-8473-476B-9727-B88579F5C6D1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254600" y="1520399"/>
            <a:ext cx="1800991" cy="1019338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525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$100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2B5B824-F1E4-4ADF-B1C2-3DBA2FC66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306170" y="3684893"/>
            <a:ext cx="1014986" cy="612000"/>
          </a:xfrm>
        </p:spPr>
        <p:txBody>
          <a:bodyPr lIns="0" tIns="0" rIns="0" bIns="0" anchor="b">
            <a:normAutofit/>
          </a:bodyPr>
          <a:lstStyle>
            <a:lvl1pPr marL="0" indent="0" algn="r">
              <a:spcBef>
                <a:spcPts val="450"/>
              </a:spcBef>
              <a:buNone/>
              <a:defRPr sz="150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Section 1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8AB304D-0212-48B1-9FA2-FFFBBA300663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5049272" y="3684893"/>
            <a:ext cx="1014986" cy="612000"/>
          </a:xfrm>
        </p:spPr>
        <p:txBody>
          <a:bodyPr lIns="0" tIns="0" rIns="0" bIns="0" anchor="b">
            <a:normAutofit/>
          </a:bodyPr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Section 2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C3FB435-A0E9-4DB4-97CD-CD4676D2A60B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7475170" y="3684893"/>
            <a:ext cx="1051021" cy="612000"/>
          </a:xfrm>
        </p:spPr>
        <p:txBody>
          <a:bodyPr lIns="0" tIns="0" rIns="0" bIns="0" anchor="b">
            <a:normAutofit/>
          </a:bodyPr>
          <a:lstStyle>
            <a:lvl1pPr marL="0" indent="0" algn="r">
              <a:spcBef>
                <a:spcPts val="450"/>
              </a:spcBef>
              <a:buNone/>
              <a:defRPr sz="150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Section 3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1" name="Rectangle 31" descr="Rectangle shape">
            <a:extLst>
              <a:ext uri="{FF2B5EF4-FFF2-40B4-BE49-F238E27FC236}">
                <a16:creationId xmlns:a16="http://schemas.microsoft.com/office/drawing/2014/main" id="{98B8BA77-4925-481F-93A8-D07826A9C50C}"/>
              </a:ext>
            </a:extLst>
          </p:cNvPr>
          <p:cNvSpPr/>
          <p:nvPr userDrawn="1"/>
        </p:nvSpPr>
        <p:spPr>
          <a:xfrm>
            <a:off x="0" y="4252116"/>
            <a:ext cx="2089639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522026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DC30695-97E1-4601-8C7B-961D69628644}"/>
              </a:ext>
            </a:extLst>
          </p:cNvPr>
          <p:cNvSpPr/>
          <p:nvPr userDrawn="1"/>
        </p:nvSpPr>
        <p:spPr>
          <a:xfrm>
            <a:off x="628650" y="2688336"/>
            <a:ext cx="3942160" cy="41696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9700" y="814742"/>
            <a:ext cx="3316511" cy="619448"/>
          </a:xfrm>
        </p:spPr>
        <p:txBody>
          <a:bodyPr lIns="0" tIns="0" rIns="0" bIns="0" anchor="b" anchorCtr="0">
            <a:norm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841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2B5B824-F1E4-4ADF-B1C2-3DBA2FC66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956510" y="3015917"/>
            <a:ext cx="3278605" cy="478453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450"/>
              </a:spcBef>
              <a:buNone/>
              <a:defRPr sz="150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8AB304D-0212-48B1-9FA2-FFFBBA300663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864711" y="3015916"/>
            <a:ext cx="2037328" cy="478800"/>
          </a:xfrm>
        </p:spPr>
        <p:txBody>
          <a:bodyPr lIns="0" tIns="0" rIns="0" bIns="0" anchor="b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ADBF3A0-15C9-427F-8FD2-15ED840D4E0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56509" y="3585385"/>
            <a:ext cx="3278605" cy="2214444"/>
          </a:xfrm>
        </p:spPr>
        <p:txBody>
          <a:bodyPr lIns="0" tIns="0" rIns="0" bIns="0" anchor="t" anchorCtr="0">
            <a:normAutofit/>
          </a:bodyPr>
          <a:lstStyle>
            <a:lvl1pPr marL="162000" indent="-162000">
              <a:spcBef>
                <a:spcPts val="45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1050" b="0" i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62C7EF8-2FB4-4ED0-A661-3328AF0A0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9701" y="1979606"/>
            <a:ext cx="3309113" cy="100633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350" b="1" i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A0F49E4-92A1-4E95-B557-32CC712F2097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4864711" y="3585385"/>
            <a:ext cx="3649449" cy="2214444"/>
          </a:xfrm>
        </p:spPr>
        <p:txBody>
          <a:bodyPr lIns="0" tIns="0" rIns="0" bIns="0" anchor="t" anchorCtr="0">
            <a:normAutofit/>
          </a:bodyPr>
          <a:lstStyle>
            <a:lvl1pPr marL="162000" indent="-162000">
              <a:spcBef>
                <a:spcPts val="45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050" b="0" i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Rectangle 11" descr="Rectangle shape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7714415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368604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DC30695-97E1-4601-8C7B-961D69628644}"/>
              </a:ext>
            </a:extLst>
          </p:cNvPr>
          <p:cNvSpPr/>
          <p:nvPr userDrawn="1"/>
        </p:nvSpPr>
        <p:spPr>
          <a:xfrm>
            <a:off x="0" y="1581912"/>
            <a:ext cx="9144000" cy="527608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2064" y="797157"/>
            <a:ext cx="4259873" cy="619448"/>
          </a:xfrm>
        </p:spPr>
        <p:txBody>
          <a:bodyPr lIns="0" tIns="0" rIns="0" bIns="0" anchor="b" anchorCtr="0">
            <a:normAutofit/>
          </a:bodyPr>
          <a:lstStyle>
            <a:lvl1pPr marL="0"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841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97EC15B-6ADB-43E7-8D3D-9CA1B60F918F}"/>
              </a:ext>
            </a:extLst>
          </p:cNvPr>
          <p:cNvCxnSpPr/>
          <p:nvPr userDrawn="1"/>
        </p:nvCxnSpPr>
        <p:spPr>
          <a:xfrm>
            <a:off x="-1" y="4642338"/>
            <a:ext cx="8798814" cy="0"/>
          </a:xfrm>
          <a:prstGeom prst="straightConnector1">
            <a:avLst/>
          </a:prstGeom>
          <a:ln w="1905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26D8E99-1988-42A8-9F1C-95B986DC31E3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125981" y="4411980"/>
            <a:ext cx="4892040" cy="0"/>
          </a:xfrm>
          <a:prstGeom prst="straightConnector1">
            <a:avLst/>
          </a:prstGeom>
          <a:ln w="1905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11" descr="Competitors logos quadrant">
            <a:extLst>
              <a:ext uri="{FF2B5EF4-FFF2-40B4-BE49-F238E27FC236}">
                <a16:creationId xmlns:a16="http://schemas.microsoft.com/office/drawing/2014/main" id="{9E7B5F5C-D6CB-40DA-9AEA-4945FD67068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947729" y="2948388"/>
            <a:ext cx="1329115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2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0" name="Picture Placeholder 11" descr="Competitors logos quadrant">
            <a:extLst>
              <a:ext uri="{FF2B5EF4-FFF2-40B4-BE49-F238E27FC236}">
                <a16:creationId xmlns:a16="http://schemas.microsoft.com/office/drawing/2014/main" id="{5E7FCEE1-8543-48D2-92BF-C15B856518F7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54700" y="2218387"/>
            <a:ext cx="1241298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1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1" name="Picture Placeholder 11" descr="Competitors logos quadrant">
            <a:extLst>
              <a:ext uri="{FF2B5EF4-FFF2-40B4-BE49-F238E27FC236}">
                <a16:creationId xmlns:a16="http://schemas.microsoft.com/office/drawing/2014/main" id="{F1D6EC72-CD23-4FB2-B57B-639BD132182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891096" y="4889390"/>
            <a:ext cx="1329115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3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3" name="Picture Placeholder 11" descr="Competitors logos quadrant">
            <a:extLst>
              <a:ext uri="{FF2B5EF4-FFF2-40B4-BE49-F238E27FC236}">
                <a16:creationId xmlns:a16="http://schemas.microsoft.com/office/drawing/2014/main" id="{9ECFB104-72C8-4C8F-9892-D63C32BDB4C4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5122160" y="2770168"/>
            <a:ext cx="1329115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4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4" name="Picture Placeholder 11" descr="Competitors logos quadrant">
            <a:extLst>
              <a:ext uri="{FF2B5EF4-FFF2-40B4-BE49-F238E27FC236}">
                <a16:creationId xmlns:a16="http://schemas.microsoft.com/office/drawing/2014/main" id="{EB1BE7C2-D7E1-44FC-9E2F-07D83234A28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872740" y="5026288"/>
            <a:ext cx="1329115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5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5" name="Picture Placeholder 11" descr="Competitors logos quadrant">
            <a:extLst>
              <a:ext uri="{FF2B5EF4-FFF2-40B4-BE49-F238E27FC236}">
                <a16:creationId xmlns:a16="http://schemas.microsoft.com/office/drawing/2014/main" id="{CC78793E-2DD2-4C95-911F-5128AE36DF8B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178369" y="5289302"/>
            <a:ext cx="1329115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500" i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Competitor 6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242F0CC5-5779-42DA-8794-6726B62CC7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91471" y="4089581"/>
            <a:ext cx="2056209" cy="248888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chemeClr val="tx1"/>
                </a:solidFill>
              </a:defRPr>
            </a:lvl1pPr>
            <a:lvl2pPr marL="342900" indent="0">
              <a:buNone/>
              <a:defRPr sz="900" b="1"/>
            </a:lvl2pPr>
            <a:lvl3pPr>
              <a:defRPr sz="900" b="1"/>
            </a:lvl3pPr>
            <a:lvl4pPr>
              <a:defRPr sz="900" b="1"/>
            </a:lvl4pPr>
            <a:lvl5pPr>
              <a:defRPr sz="900" b="1"/>
            </a:lvl5pPr>
          </a:lstStyle>
          <a:p>
            <a:pPr lvl="0"/>
            <a:r>
              <a:rPr lang="en-US" noProof="0"/>
              <a:t>More expensive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A1687596-F4AA-47A2-B151-DE1D2D317A9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547944" y="4089581"/>
            <a:ext cx="2056209" cy="248888"/>
          </a:xfrm>
        </p:spPr>
        <p:txBody>
          <a:bodyPr>
            <a:noAutofit/>
          </a:bodyPr>
          <a:lstStyle>
            <a:lvl1pPr marL="0" indent="0" algn="r">
              <a:buNone/>
              <a:defRPr sz="1050" b="1">
                <a:solidFill>
                  <a:schemeClr val="tx1"/>
                </a:solidFill>
              </a:defRPr>
            </a:lvl1pPr>
            <a:lvl2pPr marL="342900" indent="0">
              <a:buNone/>
              <a:defRPr sz="900" b="1"/>
            </a:lvl2pPr>
            <a:lvl3pPr>
              <a:defRPr sz="900" b="1"/>
            </a:lvl3pPr>
            <a:lvl4pPr>
              <a:defRPr sz="900" b="1"/>
            </a:lvl4pPr>
            <a:lvl5pPr>
              <a:defRPr sz="900" b="1"/>
            </a:lvl5pPr>
          </a:lstStyle>
          <a:p>
            <a:pPr lvl="0"/>
            <a:r>
              <a:rPr lang="en-US" noProof="0"/>
              <a:t>Less expensive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70B300A8-8F26-4803-B75B-4109631B8AD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87312" y="6208556"/>
            <a:ext cx="2056209" cy="248888"/>
          </a:xfrm>
        </p:spPr>
        <p:txBody>
          <a:bodyPr>
            <a:noAutofit/>
          </a:bodyPr>
          <a:lstStyle>
            <a:lvl1pPr marL="0" indent="0" algn="ctr">
              <a:buNone/>
              <a:defRPr sz="1050" b="1">
                <a:solidFill>
                  <a:schemeClr val="tx1"/>
                </a:solidFill>
              </a:defRPr>
            </a:lvl1pPr>
            <a:lvl2pPr marL="342900" indent="0">
              <a:buNone/>
              <a:defRPr sz="900" b="1"/>
            </a:lvl2pPr>
            <a:lvl3pPr>
              <a:defRPr sz="900" b="1"/>
            </a:lvl3pPr>
            <a:lvl4pPr>
              <a:defRPr sz="900" b="1"/>
            </a:lvl4pPr>
            <a:lvl5pPr>
              <a:defRPr sz="900" b="1"/>
            </a:lvl5pPr>
          </a:lstStyle>
          <a:p>
            <a:pPr lvl="0"/>
            <a:r>
              <a:rPr lang="en-US" noProof="0"/>
              <a:t>Less convenient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652D52EF-59ED-4ADC-B2F9-DFFB875F5A5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787312" y="1876140"/>
            <a:ext cx="2056209" cy="248888"/>
          </a:xfrm>
        </p:spPr>
        <p:txBody>
          <a:bodyPr>
            <a:noAutofit/>
          </a:bodyPr>
          <a:lstStyle>
            <a:lvl1pPr marL="0" indent="0" algn="ctr">
              <a:buNone/>
              <a:defRPr sz="1050" b="1">
                <a:solidFill>
                  <a:schemeClr val="tx1"/>
                </a:solidFill>
              </a:defRPr>
            </a:lvl1pPr>
            <a:lvl2pPr marL="342900" indent="0">
              <a:buNone/>
              <a:defRPr sz="900" b="1"/>
            </a:lvl2pPr>
            <a:lvl3pPr>
              <a:defRPr sz="900" b="1"/>
            </a:lvl3pPr>
            <a:lvl4pPr>
              <a:defRPr sz="900" b="1"/>
            </a:lvl4pPr>
            <a:lvl5pPr>
              <a:defRPr sz="900" b="1"/>
            </a:lvl5pPr>
          </a:lstStyle>
          <a:p>
            <a:pPr lvl="0"/>
            <a:r>
              <a:rPr lang="en-US" noProof="0"/>
              <a:t>More convenient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2126427F-C54E-4B7F-9641-938D9541923F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760057" y="1981647"/>
            <a:ext cx="1748790" cy="539496"/>
          </a:xfrm>
          <a:solidFill>
            <a:schemeClr val="bg1"/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78640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teps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E1BF711-AD1E-4C2A-92AA-123A8E0CC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506660"/>
            <a:ext cx="4591050" cy="761540"/>
          </a:xfrm>
        </p:spPr>
        <p:txBody>
          <a:bodyPr lIns="0" tIns="0" rIns="0" bIns="0" anchor="b" anchorCtr="0">
            <a:normAutofit/>
          </a:bodyPr>
          <a:lstStyle>
            <a:lvl1pPr>
              <a:defRPr sz="2700" b="1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C30695-97E1-4601-8C7B-961D69628644}"/>
              </a:ext>
            </a:extLst>
          </p:cNvPr>
          <p:cNvSpPr/>
          <p:nvPr userDrawn="1"/>
        </p:nvSpPr>
        <p:spPr>
          <a:xfrm>
            <a:off x="628650" y="3703320"/>
            <a:ext cx="2646000" cy="315468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841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2B5B824-F1E4-4ADF-B1C2-3DBA2FC66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959922" y="3829205"/>
            <a:ext cx="2053063" cy="478453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450"/>
              </a:spcBef>
              <a:buNone/>
              <a:defRPr sz="150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ADBF3A0-15C9-427F-8FD2-15ED840D4E0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56776" y="4617039"/>
            <a:ext cx="2056209" cy="1463785"/>
          </a:xfrm>
        </p:spPr>
        <p:txBody>
          <a:bodyPr lIns="0" tIns="0" rIns="0" bIns="0" anchor="t" anchorCtr="0">
            <a:normAutofit/>
          </a:bodyPr>
          <a:lstStyle>
            <a:lvl1pPr marL="162000" indent="-162000">
              <a:spcBef>
                <a:spcPts val="45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050" b="0" i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5E37954-2587-4B97-88B7-FA4C7604AC87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646694" y="2739983"/>
            <a:ext cx="2574281" cy="8454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350" b="1" i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50C9FB-EE54-4D19-932C-4EF9C7CC93B4}"/>
              </a:ext>
            </a:extLst>
          </p:cNvPr>
          <p:cNvSpPr/>
          <p:nvPr userDrawn="1"/>
        </p:nvSpPr>
        <p:spPr>
          <a:xfrm>
            <a:off x="3276002" y="2944943"/>
            <a:ext cx="2632500" cy="3154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DA829CB-8433-4580-B34A-C48512DF477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3610364" y="3070828"/>
            <a:ext cx="2038768" cy="478453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450"/>
              </a:spcBef>
              <a:buNone/>
              <a:defRPr sz="1500" b="1" i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B17A0E8-5FE1-4EDB-9912-D15DE0F515CA}"/>
              </a:ext>
            </a:extLst>
          </p:cNvPr>
          <p:cNvSpPr>
            <a:spLocks noGrp="1"/>
          </p:cNvSpPr>
          <p:nvPr>
            <p:ph type="body" idx="39"/>
          </p:nvPr>
        </p:nvSpPr>
        <p:spPr>
          <a:xfrm>
            <a:off x="3607217" y="3858662"/>
            <a:ext cx="2038769" cy="2077777"/>
          </a:xfrm>
        </p:spPr>
        <p:txBody>
          <a:bodyPr lIns="0" tIns="0" rIns="0" bIns="0" anchor="t" anchorCtr="0">
            <a:normAutofit/>
          </a:bodyPr>
          <a:lstStyle>
            <a:lvl1pPr marL="162000" indent="-162000">
              <a:spcBef>
                <a:spcPts val="45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050" b="0" i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F78EA48-44FB-466C-808A-654F878A2BE5}"/>
              </a:ext>
            </a:extLst>
          </p:cNvPr>
          <p:cNvSpPr/>
          <p:nvPr userDrawn="1"/>
        </p:nvSpPr>
        <p:spPr>
          <a:xfrm>
            <a:off x="5894663" y="914400"/>
            <a:ext cx="2619000" cy="41970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58E05EE-476C-464F-97E9-AB4404E1031E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6225935" y="1040285"/>
            <a:ext cx="2046104" cy="478453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450"/>
              </a:spcBef>
              <a:buNone/>
              <a:defRPr sz="1500" b="1" i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A2B7032-E785-4A36-9ADB-097498F9D09B}"/>
              </a:ext>
            </a:extLst>
          </p:cNvPr>
          <p:cNvSpPr>
            <a:spLocks noGrp="1"/>
          </p:cNvSpPr>
          <p:nvPr>
            <p:ph type="body" idx="41"/>
          </p:nvPr>
        </p:nvSpPr>
        <p:spPr>
          <a:xfrm>
            <a:off x="6219642" y="1828118"/>
            <a:ext cx="2048948" cy="3112371"/>
          </a:xfrm>
        </p:spPr>
        <p:txBody>
          <a:bodyPr lIns="0" tIns="0" rIns="0" bIns="0" anchor="t" anchorCtr="0">
            <a:normAutofit/>
          </a:bodyPr>
          <a:lstStyle>
            <a:lvl1pPr marL="162000" indent="-162000">
              <a:spcBef>
                <a:spcPts val="45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050" b="0" i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978BB3C-0EC9-4911-AF98-3B17C4CE8FA3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959923" y="4348592"/>
            <a:ext cx="2056208" cy="246279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450"/>
              </a:spcBef>
              <a:buNone/>
              <a:defRPr sz="1050" b="1" i="1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FF3182A3-A2A8-4CAF-9CB8-8D2AFF31639B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3610364" y="3590214"/>
            <a:ext cx="2038768" cy="246279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450"/>
              </a:spcBef>
              <a:buNone/>
              <a:defRPr sz="1050" b="1" i="1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AE2A6B1-5D4C-4E87-A1F9-92B4CC63D18E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6225935" y="1559672"/>
            <a:ext cx="2046104" cy="246279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450"/>
              </a:spcBef>
              <a:buNone/>
              <a:defRPr sz="1050" b="1" i="1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27" name="Rectangle 30" descr="Rectangle shape">
            <a:extLst>
              <a:ext uri="{FF2B5EF4-FFF2-40B4-BE49-F238E27FC236}">
                <a16:creationId xmlns:a16="http://schemas.microsoft.com/office/drawing/2014/main" id="{3FD4F881-8EF1-46B0-A01F-F145F6EA85C6}"/>
              </a:ext>
            </a:extLst>
          </p:cNvPr>
          <p:cNvSpPr/>
          <p:nvPr userDrawn="1"/>
        </p:nvSpPr>
        <p:spPr>
          <a:xfrm>
            <a:off x="0" y="2395688"/>
            <a:ext cx="4138779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266717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694" y="1740127"/>
            <a:ext cx="5850624" cy="4814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350" b="1" i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617258"/>
            <a:ext cx="5850624" cy="594132"/>
          </a:xfrm>
        </p:spPr>
        <p:txBody>
          <a:bodyPr lIns="0" tIns="0" rIns="0" bIns="0" anchor="b" anchorCtr="0">
            <a:norm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0D239C0-D332-4295-B0D2-EE7E153AEF85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50864" y="2345281"/>
            <a:ext cx="3299630" cy="467382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6CFA9DC2-8816-4504-9E78-0D6A51A4ABB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60057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0C6A052-44FB-4766-A715-5F60A7AEF0AD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4684284" y="2345281"/>
            <a:ext cx="3808852" cy="467382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8C1D2FC-82D4-4984-A285-D297EC46F0D8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646510" y="2998121"/>
            <a:ext cx="3613547" cy="2687637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342900" indent="0">
              <a:buNone/>
              <a:defRPr sz="105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2" name="Content Placeholder 12">
            <a:extLst>
              <a:ext uri="{FF2B5EF4-FFF2-40B4-BE49-F238E27FC236}">
                <a16:creationId xmlns:a16="http://schemas.microsoft.com/office/drawing/2014/main" id="{C7746309-5494-4FAF-8640-D18D81C82FC1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4672501" y="2998121"/>
            <a:ext cx="3841658" cy="2687637"/>
          </a:xfr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Rectangle 17" descr="Rectangle shape">
            <a:extLst>
              <a:ext uri="{FF2B5EF4-FFF2-40B4-BE49-F238E27FC236}">
                <a16:creationId xmlns:a16="http://schemas.microsoft.com/office/drawing/2014/main" id="{42F2CA37-EDD0-4C79-960F-D8E91A8352FB}"/>
              </a:ext>
            </a:extLst>
          </p:cNvPr>
          <p:cNvSpPr/>
          <p:nvPr userDrawn="1"/>
        </p:nvSpPr>
        <p:spPr>
          <a:xfrm>
            <a:off x="0" y="1347938"/>
            <a:ext cx="2440305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1565732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2064" y="774398"/>
            <a:ext cx="4259873" cy="619448"/>
          </a:xfrm>
        </p:spPr>
        <p:txBody>
          <a:bodyPr lIns="0" tIns="0" rIns="0" bIns="0" anchor="b" anchorCtr="0">
            <a:normAutofit/>
          </a:bodyPr>
          <a:lstStyle>
            <a:lvl1pPr marL="0"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841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BE302E7-5C2F-4624-AD0C-D1495C751B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7461" y="4307172"/>
            <a:ext cx="1296162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90E84C90-8C85-4EBD-A0A8-BE41617041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461" y="4692263"/>
            <a:ext cx="1296162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900" i="0">
                <a:solidFill>
                  <a:schemeClr val="tx2"/>
                </a:solidFill>
              </a:defRPr>
            </a:lvl1pPr>
            <a:lvl2pPr marL="3429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9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60C2D7C7-DBCB-4597-8620-C8C9C5A76A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61" y="2923572"/>
            <a:ext cx="1296162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375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9124C08-3E86-444D-B5D0-F3F9BB16C98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627461" y="3590954"/>
            <a:ext cx="1296162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050" b="0" i="1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56B47F-3E0D-42C1-966E-767F85C6CF80}"/>
              </a:ext>
            </a:extLst>
          </p:cNvPr>
          <p:cNvSpPr/>
          <p:nvPr userDrawn="1"/>
        </p:nvSpPr>
        <p:spPr>
          <a:xfrm>
            <a:off x="0" y="4039354"/>
            <a:ext cx="9144000" cy="548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0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CE94E73-2035-4848-A777-57D121957C57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7191081" y="4307172"/>
            <a:ext cx="1296162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4D2653B7-297D-4579-B765-779B78649A6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191081" y="4692263"/>
            <a:ext cx="1296162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900" i="0">
                <a:solidFill>
                  <a:schemeClr val="tx2"/>
                </a:solidFill>
              </a:defRPr>
            </a:lvl1pPr>
            <a:lvl2pPr marL="3429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9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F0FDA4BB-A1AC-401D-BF49-12BA8C00A7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91081" y="2923572"/>
            <a:ext cx="1296162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375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01C09CA-AD2D-489D-8280-D5D5CA6F8E0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7191081" y="3590954"/>
            <a:ext cx="1296162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050" b="0" i="1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1C95C8F-A3B1-4034-8C7E-60D92AD5A5AF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2268365" y="4307172"/>
            <a:ext cx="1296162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2D64408A-F4D2-4911-A50C-294A6E12963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268365" y="4692263"/>
            <a:ext cx="1296162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900" i="0">
                <a:solidFill>
                  <a:schemeClr val="tx2"/>
                </a:solidFill>
              </a:defRPr>
            </a:lvl1pPr>
            <a:lvl2pPr marL="3429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9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714426FB-8D1F-48A3-87B1-6E447562616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268365" y="2923572"/>
            <a:ext cx="1296162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375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113A947D-3189-4C34-A151-25B6735B5765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2268365" y="3590954"/>
            <a:ext cx="1296162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050" b="0" i="1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DFAD3D9-CF77-4D07-8D3C-6946F80F500E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3909270" y="4307172"/>
            <a:ext cx="13527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3A1A4549-1CA1-4925-A715-C3356C3B538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909270" y="4692263"/>
            <a:ext cx="1352733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900" i="0">
                <a:solidFill>
                  <a:schemeClr val="tx2"/>
                </a:solidFill>
              </a:defRPr>
            </a:lvl1pPr>
            <a:lvl2pPr marL="3429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9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612C4698-25FA-4C20-A9E3-847CD97AEC7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909270" y="2923572"/>
            <a:ext cx="1296162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375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4762162-855D-415D-AF6A-C44F05CE7883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3909270" y="3590954"/>
            <a:ext cx="1296162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050" b="0" i="1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89D11E9-B94E-4CFA-B405-7F22D3AF9794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5550176" y="4307172"/>
            <a:ext cx="1296162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95BF5016-E7B0-47AC-BFE0-E776F860AF3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550176" y="4692263"/>
            <a:ext cx="1296162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900" i="0">
                <a:solidFill>
                  <a:schemeClr val="tx2"/>
                </a:solidFill>
              </a:defRPr>
            </a:lvl1pPr>
            <a:lvl2pPr marL="3429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9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3228A294-7EF5-49C2-B215-AF1AC293EB3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550176" y="2923572"/>
            <a:ext cx="1296162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375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FF32ED7-F60E-49AC-91A1-3034E8EB0B34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5550176" y="3590954"/>
            <a:ext cx="1296162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050" b="0" i="1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29BCBD-EC3D-4652-99F1-83BD8B568FF6}"/>
              </a:ext>
            </a:extLst>
          </p:cNvPr>
          <p:cNvSpPr/>
          <p:nvPr userDrawn="1"/>
        </p:nvSpPr>
        <p:spPr>
          <a:xfrm>
            <a:off x="672974" y="3924107"/>
            <a:ext cx="192024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2ADE57E-F0D9-4D76-B243-DAC787E66091}"/>
              </a:ext>
            </a:extLst>
          </p:cNvPr>
          <p:cNvSpPr/>
          <p:nvPr userDrawn="1"/>
        </p:nvSpPr>
        <p:spPr>
          <a:xfrm>
            <a:off x="7227561" y="3924107"/>
            <a:ext cx="192024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D8F9527-D6F7-47B7-93E6-729FA654E51A}"/>
              </a:ext>
            </a:extLst>
          </p:cNvPr>
          <p:cNvSpPr/>
          <p:nvPr userDrawn="1"/>
        </p:nvSpPr>
        <p:spPr>
          <a:xfrm>
            <a:off x="2311621" y="3924107"/>
            <a:ext cx="192024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3242D9B-895E-4D79-8BC2-6A934BD109F6}"/>
              </a:ext>
            </a:extLst>
          </p:cNvPr>
          <p:cNvSpPr/>
          <p:nvPr userDrawn="1"/>
        </p:nvSpPr>
        <p:spPr>
          <a:xfrm>
            <a:off x="3950268" y="3924107"/>
            <a:ext cx="192024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9B79B76-7626-4584-AE9A-4CDF7F0F6430}"/>
              </a:ext>
            </a:extLst>
          </p:cNvPr>
          <p:cNvSpPr/>
          <p:nvPr userDrawn="1"/>
        </p:nvSpPr>
        <p:spPr>
          <a:xfrm>
            <a:off x="5588915" y="3924107"/>
            <a:ext cx="192024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F59B93CA-5AD1-43A8-AF37-7DA25D3B400E}"/>
              </a:ext>
            </a:extLst>
          </p:cNvPr>
          <p:cNvSpPr>
            <a:spLocks noGrp="1"/>
          </p:cNvSpPr>
          <p:nvPr>
            <p:ph type="body" idx="49"/>
          </p:nvPr>
        </p:nvSpPr>
        <p:spPr>
          <a:xfrm>
            <a:off x="3909270" y="1865305"/>
            <a:ext cx="4577973" cy="815993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350" b="1" i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Rectangle 27" descr="Rectangle shape">
            <a:extLst>
              <a:ext uri="{FF2B5EF4-FFF2-40B4-BE49-F238E27FC236}">
                <a16:creationId xmlns:a16="http://schemas.microsoft.com/office/drawing/2014/main" id="{DE069B8B-CA4A-46A5-901F-F2C7F60C0C24}"/>
              </a:ext>
            </a:extLst>
          </p:cNvPr>
          <p:cNvSpPr/>
          <p:nvPr userDrawn="1"/>
        </p:nvSpPr>
        <p:spPr>
          <a:xfrm>
            <a:off x="-1" y="1525500"/>
            <a:ext cx="5421658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1059227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694" y="3689555"/>
            <a:ext cx="3303800" cy="1737210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350" b="1" i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904702"/>
            <a:ext cx="3316511" cy="1325563"/>
          </a:xfrm>
        </p:spPr>
        <p:txBody>
          <a:bodyPr lIns="0" tIns="0" rIns="0" bIns="0" anchor="b" anchorCtr="0">
            <a:norm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841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71531890-A142-4CE0-8BD5-856FACD08EA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242163" y="404814"/>
            <a:ext cx="4255328" cy="56530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table</a:t>
            </a:r>
          </a:p>
        </p:txBody>
      </p:sp>
      <p:sp>
        <p:nvSpPr>
          <p:cNvPr id="10" name="Rectangle 8" descr="Rectangle shape">
            <a:extLst>
              <a:ext uri="{FF2B5EF4-FFF2-40B4-BE49-F238E27FC236}">
                <a16:creationId xmlns:a16="http://schemas.microsoft.com/office/drawing/2014/main" id="{B429AA89-05C8-451C-B390-2E809555BA84}"/>
              </a:ext>
            </a:extLst>
          </p:cNvPr>
          <p:cNvSpPr/>
          <p:nvPr userDrawn="1"/>
        </p:nvSpPr>
        <p:spPr>
          <a:xfrm>
            <a:off x="1" y="3341010"/>
            <a:ext cx="2792381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81788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EBCE1DF-09FE-457A-9D5E-E7A8E0F5E7AA}"/>
              </a:ext>
            </a:extLst>
          </p:cNvPr>
          <p:cNvSpPr/>
          <p:nvPr userDrawn="1"/>
        </p:nvSpPr>
        <p:spPr>
          <a:xfrm>
            <a:off x="2967596" y="3011796"/>
            <a:ext cx="1714500" cy="245347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508111-4A36-4CF7-86F5-0AD3FDEEDDDF}"/>
              </a:ext>
            </a:extLst>
          </p:cNvPr>
          <p:cNvSpPr/>
          <p:nvPr userDrawn="1"/>
        </p:nvSpPr>
        <p:spPr>
          <a:xfrm>
            <a:off x="6799660" y="3027646"/>
            <a:ext cx="1714500" cy="245347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4E182D-C697-44DF-A090-F131D0302405}"/>
              </a:ext>
            </a:extLst>
          </p:cNvPr>
          <p:cNvSpPr/>
          <p:nvPr userDrawn="1"/>
        </p:nvSpPr>
        <p:spPr>
          <a:xfrm>
            <a:off x="4883628" y="3027646"/>
            <a:ext cx="1714500" cy="245347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694" y="4812502"/>
            <a:ext cx="2204791" cy="668619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350" b="1" i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3027646"/>
            <a:ext cx="2221931" cy="1325563"/>
          </a:xfrm>
        </p:spPr>
        <p:txBody>
          <a:bodyPr lIns="0" tIns="0" rIns="0" bIns="0" anchor="b" anchorCtr="0">
            <a:norm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841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63FB6CB-7DC7-42AB-937B-FACFE1A28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99660" y="774398"/>
            <a:ext cx="1714500" cy="2286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CE5AE5F8-F053-47AB-BCB2-70F2BF5C44E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967596" y="774398"/>
            <a:ext cx="1714500" cy="2286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D86E9819-052E-4932-AD4D-2E6844D4042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83628" y="774398"/>
            <a:ext cx="1714500" cy="2286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E9CD767-2C5C-4922-8EC2-4DFCB6ECFC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64903" y="3429000"/>
            <a:ext cx="1519887" cy="588620"/>
          </a:xfrm>
        </p:spPr>
        <p:txBody>
          <a:bodyPr>
            <a:noAutofit/>
          </a:bodyPr>
          <a:lstStyle>
            <a:lvl1pPr marL="0" indent="0" algn="ctr">
              <a:spcBef>
                <a:spcPts val="450"/>
              </a:spcBef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Person 1</a:t>
            </a:r>
            <a:br>
              <a:rPr lang="en-US" noProof="0"/>
            </a:br>
            <a:r>
              <a:rPr lang="en-US" noProof="0"/>
              <a:t>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1851AA2-C176-47A9-A949-3837A394CD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65354" y="4051032"/>
            <a:ext cx="1518984" cy="244923"/>
          </a:xfrm>
        </p:spPr>
        <p:txBody>
          <a:bodyPr>
            <a:noAutofit/>
          </a:bodyPr>
          <a:lstStyle>
            <a:lvl1pPr marL="0" indent="0" algn="ctr">
              <a:spcBef>
                <a:spcPts val="450"/>
              </a:spcBef>
              <a:buNone/>
              <a:defRPr sz="1050" b="0" i="1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Team Member Title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79156B3-E019-4A41-8242-F0D70D50255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65354" y="4347988"/>
            <a:ext cx="1518984" cy="841304"/>
          </a:xfrm>
        </p:spPr>
        <p:txBody>
          <a:bodyPr>
            <a:noAutofit/>
          </a:bodyPr>
          <a:lstStyle>
            <a:lvl1pPr marL="0" indent="0" algn="ctr">
              <a:spcBef>
                <a:spcPts val="450"/>
              </a:spcBef>
              <a:buNone/>
              <a:defRPr sz="1050" b="0" i="0">
                <a:solidFill>
                  <a:schemeClr val="tx2"/>
                </a:solidFill>
                <a:latin typeface="+mn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CB3B3928-67D4-498A-9DED-4FF10BE1A4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80935" y="3429000"/>
            <a:ext cx="1519887" cy="588620"/>
          </a:xfrm>
        </p:spPr>
        <p:txBody>
          <a:bodyPr>
            <a:noAutofit/>
          </a:bodyPr>
          <a:lstStyle>
            <a:lvl1pPr marL="0" indent="0" algn="ctr">
              <a:spcBef>
                <a:spcPts val="450"/>
              </a:spcBef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Person 1</a:t>
            </a:r>
            <a:br>
              <a:rPr lang="en-US" noProof="0"/>
            </a:br>
            <a:r>
              <a:rPr lang="en-US" noProof="0"/>
              <a:t>Name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464C0AB-BE10-429A-A453-247A538F5D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81386" y="4051032"/>
            <a:ext cx="1518984" cy="244923"/>
          </a:xfrm>
        </p:spPr>
        <p:txBody>
          <a:bodyPr>
            <a:noAutofit/>
          </a:bodyPr>
          <a:lstStyle>
            <a:lvl1pPr marL="0" indent="0" algn="ctr">
              <a:spcBef>
                <a:spcPts val="450"/>
              </a:spcBef>
              <a:buNone/>
              <a:defRPr sz="1050" b="0" i="1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Team Member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177BAD76-5C75-4FA2-B792-300193BDC9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81386" y="4347988"/>
            <a:ext cx="1518984" cy="841304"/>
          </a:xfrm>
        </p:spPr>
        <p:txBody>
          <a:bodyPr>
            <a:noAutofit/>
          </a:bodyPr>
          <a:lstStyle>
            <a:lvl1pPr marL="0" indent="0" algn="ctr">
              <a:spcBef>
                <a:spcPts val="450"/>
              </a:spcBef>
              <a:buNone/>
              <a:defRPr sz="1050" b="0" i="0">
                <a:solidFill>
                  <a:schemeClr val="tx2"/>
                </a:solidFill>
                <a:latin typeface="+mn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CFBCF6D-5E27-4808-BA1C-6F72DDAAC6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96966" y="3429000"/>
            <a:ext cx="1519887" cy="588620"/>
          </a:xfrm>
        </p:spPr>
        <p:txBody>
          <a:bodyPr>
            <a:noAutofit/>
          </a:bodyPr>
          <a:lstStyle>
            <a:lvl1pPr marL="0" indent="0" algn="ctr">
              <a:spcBef>
                <a:spcPts val="450"/>
              </a:spcBef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Person 1</a:t>
            </a:r>
            <a:br>
              <a:rPr lang="en-US" noProof="0"/>
            </a:br>
            <a:r>
              <a:rPr lang="en-US" noProof="0"/>
              <a:t>Name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755E469-9B43-406E-BB68-F691A4DF441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97418" y="4051032"/>
            <a:ext cx="1518984" cy="244923"/>
          </a:xfrm>
        </p:spPr>
        <p:txBody>
          <a:bodyPr>
            <a:noAutofit/>
          </a:bodyPr>
          <a:lstStyle>
            <a:lvl1pPr marL="0" indent="0" algn="ctr">
              <a:spcBef>
                <a:spcPts val="450"/>
              </a:spcBef>
              <a:buNone/>
              <a:defRPr sz="1050" b="0" i="1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Team Member Title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AE2A9BB2-4A2A-49A1-8337-C26A0EC27E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97418" y="4347988"/>
            <a:ext cx="1518984" cy="841304"/>
          </a:xfrm>
        </p:spPr>
        <p:txBody>
          <a:bodyPr>
            <a:noAutofit/>
          </a:bodyPr>
          <a:lstStyle>
            <a:lvl1pPr marL="0" indent="0" algn="ctr">
              <a:spcBef>
                <a:spcPts val="450"/>
              </a:spcBef>
              <a:buNone/>
              <a:defRPr sz="1050" b="0" i="0">
                <a:solidFill>
                  <a:schemeClr val="tx2"/>
                </a:solidFill>
                <a:latin typeface="+mn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0" name="Rectangle 13" descr="Rectangle shape">
            <a:extLst>
              <a:ext uri="{FF2B5EF4-FFF2-40B4-BE49-F238E27FC236}">
                <a16:creationId xmlns:a16="http://schemas.microsoft.com/office/drawing/2014/main" id="{4FBD15D4-B1D1-4D03-9259-CE4D7AA955DF}"/>
              </a:ext>
            </a:extLst>
          </p:cNvPr>
          <p:cNvSpPr/>
          <p:nvPr userDrawn="1"/>
        </p:nvSpPr>
        <p:spPr>
          <a:xfrm>
            <a:off x="1" y="4461207"/>
            <a:ext cx="1569308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989572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2064" y="797157"/>
            <a:ext cx="4259873" cy="619448"/>
          </a:xfrm>
        </p:spPr>
        <p:txBody>
          <a:bodyPr lIns="0" tIns="0" rIns="0" bIns="0" anchor="b" anchorCtr="0">
            <a:normAutofit/>
          </a:bodyPr>
          <a:lstStyle>
            <a:lvl1pPr marL="0"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841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F59B93CA-5AD1-43A8-AF37-7DA25D3B400E}"/>
              </a:ext>
            </a:extLst>
          </p:cNvPr>
          <p:cNvSpPr>
            <a:spLocks noGrp="1"/>
          </p:cNvSpPr>
          <p:nvPr>
            <p:ph type="body" idx="49"/>
          </p:nvPr>
        </p:nvSpPr>
        <p:spPr>
          <a:xfrm>
            <a:off x="3909270" y="1865305"/>
            <a:ext cx="4577973" cy="815993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350" b="1" i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07EA497-80B1-41E2-8E50-4193B3DBB4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28650" y="3126698"/>
            <a:ext cx="720090" cy="96012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EA39902-3138-4686-85B5-3FE813B7BD36}"/>
              </a:ext>
            </a:extLst>
          </p:cNvPr>
          <p:cNvSpPr/>
          <p:nvPr userDrawn="1"/>
        </p:nvSpPr>
        <p:spPr>
          <a:xfrm>
            <a:off x="1348740" y="3126698"/>
            <a:ext cx="1796796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7D767E78-191D-404C-98CB-C65C651DC6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0940" y="3329723"/>
            <a:ext cx="1612169" cy="325986"/>
          </a:xfrm>
        </p:spPr>
        <p:txBody>
          <a:bodyPr bIns="0">
            <a:noAutofit/>
          </a:bodyPr>
          <a:lstStyle>
            <a:lvl1pPr marL="0" indent="0" algn="l">
              <a:spcBef>
                <a:spcPts val="450"/>
              </a:spcBef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Person 1 Name</a:t>
            </a:r>
          </a:p>
        </p:txBody>
      </p:sp>
      <p:sp>
        <p:nvSpPr>
          <p:cNvPr id="60" name="Text Placeholder 17">
            <a:extLst>
              <a:ext uri="{FF2B5EF4-FFF2-40B4-BE49-F238E27FC236}">
                <a16:creationId xmlns:a16="http://schemas.microsoft.com/office/drawing/2014/main" id="{6474358B-E609-4F26-8A11-64E0DC41AD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42124" y="3658533"/>
            <a:ext cx="1611212" cy="244923"/>
          </a:xfrm>
        </p:spPr>
        <p:txBody>
          <a:bodyPr tIns="0">
            <a:noAutofit/>
          </a:bodyPr>
          <a:lstStyle>
            <a:lvl1pPr marL="0" indent="0" algn="l">
              <a:spcBef>
                <a:spcPts val="450"/>
              </a:spcBef>
              <a:buNone/>
              <a:defRPr sz="1050" b="0" i="1">
                <a:solidFill>
                  <a:schemeClr val="tx2"/>
                </a:solidFill>
                <a:latin typeface="+mn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Team Member Title</a:t>
            </a:r>
          </a:p>
        </p:txBody>
      </p:sp>
      <p:sp>
        <p:nvSpPr>
          <p:cNvPr id="61" name="Picture Placeholder 7">
            <a:extLst>
              <a:ext uri="{FF2B5EF4-FFF2-40B4-BE49-F238E27FC236}">
                <a16:creationId xmlns:a16="http://schemas.microsoft.com/office/drawing/2014/main" id="{75335C46-548C-42F2-89FC-909F3B24282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983057" y="3126698"/>
            <a:ext cx="720090" cy="96012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66A588B-BA73-49FD-9E1E-1F1C51FD3850}"/>
              </a:ext>
            </a:extLst>
          </p:cNvPr>
          <p:cNvSpPr/>
          <p:nvPr userDrawn="1"/>
        </p:nvSpPr>
        <p:spPr>
          <a:xfrm>
            <a:off x="6703147" y="3126698"/>
            <a:ext cx="1796796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63" name="Text Placeholder 17">
            <a:extLst>
              <a:ext uri="{FF2B5EF4-FFF2-40B4-BE49-F238E27FC236}">
                <a16:creationId xmlns:a16="http://schemas.microsoft.com/office/drawing/2014/main" id="{15790237-9A5F-4A9F-A5BB-E4FF0712C5E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795347" y="3329723"/>
            <a:ext cx="1612169" cy="325986"/>
          </a:xfrm>
        </p:spPr>
        <p:txBody>
          <a:bodyPr bIns="0">
            <a:noAutofit/>
          </a:bodyPr>
          <a:lstStyle>
            <a:lvl1pPr marL="0" indent="0" algn="l">
              <a:spcBef>
                <a:spcPts val="450"/>
              </a:spcBef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Person 3 Name</a:t>
            </a:r>
          </a:p>
        </p:txBody>
      </p:sp>
      <p:sp>
        <p:nvSpPr>
          <p:cNvPr id="64" name="Text Placeholder 17">
            <a:extLst>
              <a:ext uri="{FF2B5EF4-FFF2-40B4-BE49-F238E27FC236}">
                <a16:creationId xmlns:a16="http://schemas.microsoft.com/office/drawing/2014/main" id="{A0554067-4F62-4CE7-AF48-55BBD708AC9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796531" y="3658533"/>
            <a:ext cx="1611212" cy="244923"/>
          </a:xfrm>
        </p:spPr>
        <p:txBody>
          <a:bodyPr tIns="0">
            <a:noAutofit/>
          </a:bodyPr>
          <a:lstStyle>
            <a:lvl1pPr marL="0" indent="0" algn="l">
              <a:spcBef>
                <a:spcPts val="450"/>
              </a:spcBef>
              <a:buNone/>
              <a:defRPr sz="1050" b="0" i="1">
                <a:solidFill>
                  <a:schemeClr val="tx2"/>
                </a:solidFill>
                <a:latin typeface="+mn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Team Member Title</a:t>
            </a:r>
          </a:p>
        </p:txBody>
      </p:sp>
      <p:sp>
        <p:nvSpPr>
          <p:cNvPr id="65" name="Picture Placeholder 7">
            <a:extLst>
              <a:ext uri="{FF2B5EF4-FFF2-40B4-BE49-F238E27FC236}">
                <a16:creationId xmlns:a16="http://schemas.microsoft.com/office/drawing/2014/main" id="{AA1B0DE9-602F-4ECB-AF1E-00D45491BC91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3302937" y="3126698"/>
            <a:ext cx="720090" cy="96012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43DD23D-9D79-4667-BB9E-A3A54505AEDA}"/>
              </a:ext>
            </a:extLst>
          </p:cNvPr>
          <p:cNvSpPr/>
          <p:nvPr userDrawn="1"/>
        </p:nvSpPr>
        <p:spPr>
          <a:xfrm>
            <a:off x="4023027" y="3126698"/>
            <a:ext cx="1799713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67" name="Text Placeholder 17">
            <a:extLst>
              <a:ext uri="{FF2B5EF4-FFF2-40B4-BE49-F238E27FC236}">
                <a16:creationId xmlns:a16="http://schemas.microsoft.com/office/drawing/2014/main" id="{FFDAE67E-CF93-4600-BFAE-AF6B317A9EB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115227" y="3329723"/>
            <a:ext cx="1612169" cy="325986"/>
          </a:xfrm>
        </p:spPr>
        <p:txBody>
          <a:bodyPr bIns="0">
            <a:noAutofit/>
          </a:bodyPr>
          <a:lstStyle>
            <a:lvl1pPr marL="0" indent="0" algn="l">
              <a:spcBef>
                <a:spcPts val="450"/>
              </a:spcBef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Person 2 Name</a:t>
            </a:r>
          </a:p>
        </p:txBody>
      </p:sp>
      <p:sp>
        <p:nvSpPr>
          <p:cNvPr id="68" name="Text Placeholder 17">
            <a:extLst>
              <a:ext uri="{FF2B5EF4-FFF2-40B4-BE49-F238E27FC236}">
                <a16:creationId xmlns:a16="http://schemas.microsoft.com/office/drawing/2014/main" id="{0F0E3D9A-B0CE-4BF9-A274-1FB704C416E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116411" y="3658533"/>
            <a:ext cx="1611212" cy="244923"/>
          </a:xfrm>
        </p:spPr>
        <p:txBody>
          <a:bodyPr tIns="0">
            <a:noAutofit/>
          </a:bodyPr>
          <a:lstStyle>
            <a:lvl1pPr marL="0" indent="0" algn="l">
              <a:spcBef>
                <a:spcPts val="450"/>
              </a:spcBef>
              <a:buNone/>
              <a:defRPr sz="1050" b="0" i="1">
                <a:solidFill>
                  <a:schemeClr val="tx2"/>
                </a:solidFill>
                <a:latin typeface="+mn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Team Member Title</a:t>
            </a:r>
          </a:p>
        </p:txBody>
      </p:sp>
      <p:sp>
        <p:nvSpPr>
          <p:cNvPr id="69" name="Picture Placeholder 7">
            <a:extLst>
              <a:ext uri="{FF2B5EF4-FFF2-40B4-BE49-F238E27FC236}">
                <a16:creationId xmlns:a16="http://schemas.microsoft.com/office/drawing/2014/main" id="{36B2F594-9AB1-4C33-86BE-4732609D6B0A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58850" y="4316113"/>
            <a:ext cx="720090" cy="96012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7FB6684-D013-48BC-9926-29E0BCA889B1}"/>
              </a:ext>
            </a:extLst>
          </p:cNvPr>
          <p:cNvSpPr/>
          <p:nvPr userDrawn="1"/>
        </p:nvSpPr>
        <p:spPr>
          <a:xfrm>
            <a:off x="1678940" y="4316113"/>
            <a:ext cx="1796796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71" name="Text Placeholder 17">
            <a:extLst>
              <a:ext uri="{FF2B5EF4-FFF2-40B4-BE49-F238E27FC236}">
                <a16:creationId xmlns:a16="http://schemas.microsoft.com/office/drawing/2014/main" id="{EECC50BE-82E8-4ECC-B642-5C11A927A70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771140" y="4519138"/>
            <a:ext cx="1612169" cy="325986"/>
          </a:xfrm>
        </p:spPr>
        <p:txBody>
          <a:bodyPr bIns="0">
            <a:noAutofit/>
          </a:bodyPr>
          <a:lstStyle>
            <a:lvl1pPr marL="0" indent="0" algn="l">
              <a:spcBef>
                <a:spcPts val="450"/>
              </a:spcBef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Person 4 Name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4D96D406-D0F6-4E2D-BAE8-7B011D620FE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772323" y="4847948"/>
            <a:ext cx="1611212" cy="244923"/>
          </a:xfrm>
        </p:spPr>
        <p:txBody>
          <a:bodyPr tIns="0">
            <a:noAutofit/>
          </a:bodyPr>
          <a:lstStyle>
            <a:lvl1pPr marL="0" indent="0" algn="l">
              <a:spcBef>
                <a:spcPts val="450"/>
              </a:spcBef>
              <a:buNone/>
              <a:defRPr sz="1050" b="0" i="1">
                <a:solidFill>
                  <a:schemeClr val="tx2"/>
                </a:solidFill>
                <a:latin typeface="+mn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Team Member Title</a:t>
            </a:r>
          </a:p>
        </p:txBody>
      </p:sp>
      <p:sp>
        <p:nvSpPr>
          <p:cNvPr id="73" name="Picture Placeholder 7">
            <a:extLst>
              <a:ext uri="{FF2B5EF4-FFF2-40B4-BE49-F238E27FC236}">
                <a16:creationId xmlns:a16="http://schemas.microsoft.com/office/drawing/2014/main" id="{5668E7D0-A78F-45EC-BEC4-CAB0E6F96F3D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313256" y="4316113"/>
            <a:ext cx="720090" cy="96012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02DAEE6-8B1C-4222-949F-830F7C3A4E16}"/>
              </a:ext>
            </a:extLst>
          </p:cNvPr>
          <p:cNvSpPr/>
          <p:nvPr userDrawn="1"/>
        </p:nvSpPr>
        <p:spPr>
          <a:xfrm>
            <a:off x="7033346" y="4316113"/>
            <a:ext cx="1796796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75" name="Text Placeholder 17">
            <a:extLst>
              <a:ext uri="{FF2B5EF4-FFF2-40B4-BE49-F238E27FC236}">
                <a16:creationId xmlns:a16="http://schemas.microsoft.com/office/drawing/2014/main" id="{3CE9A073-35B5-4F1C-85E3-4BB12A5F435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125547" y="4519138"/>
            <a:ext cx="1612169" cy="325986"/>
          </a:xfrm>
        </p:spPr>
        <p:txBody>
          <a:bodyPr bIns="0">
            <a:noAutofit/>
          </a:bodyPr>
          <a:lstStyle>
            <a:lvl1pPr marL="0" indent="0" algn="l">
              <a:spcBef>
                <a:spcPts val="450"/>
              </a:spcBef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Person 6 Name</a:t>
            </a:r>
          </a:p>
        </p:txBody>
      </p:sp>
      <p:sp>
        <p:nvSpPr>
          <p:cNvPr id="76" name="Text Placeholder 17">
            <a:extLst>
              <a:ext uri="{FF2B5EF4-FFF2-40B4-BE49-F238E27FC236}">
                <a16:creationId xmlns:a16="http://schemas.microsoft.com/office/drawing/2014/main" id="{F7309B33-C344-4C68-8156-822D38F43FE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126730" y="4847948"/>
            <a:ext cx="1611212" cy="244923"/>
          </a:xfrm>
        </p:spPr>
        <p:txBody>
          <a:bodyPr tIns="0">
            <a:noAutofit/>
          </a:bodyPr>
          <a:lstStyle>
            <a:lvl1pPr marL="0" indent="0" algn="l">
              <a:spcBef>
                <a:spcPts val="450"/>
              </a:spcBef>
              <a:buNone/>
              <a:defRPr sz="1050" b="0" i="1">
                <a:solidFill>
                  <a:schemeClr val="tx2"/>
                </a:solidFill>
                <a:latin typeface="+mn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Team Member Title</a:t>
            </a:r>
          </a:p>
        </p:txBody>
      </p:sp>
      <p:sp>
        <p:nvSpPr>
          <p:cNvPr id="77" name="Picture Placeholder 7">
            <a:extLst>
              <a:ext uri="{FF2B5EF4-FFF2-40B4-BE49-F238E27FC236}">
                <a16:creationId xmlns:a16="http://schemas.microsoft.com/office/drawing/2014/main" id="{D6B0782E-8C48-4FC4-B086-A5606E01F5DB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3633137" y="4316113"/>
            <a:ext cx="720090" cy="96012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8A195F5-3125-484A-954D-EB0E743F6947}"/>
              </a:ext>
            </a:extLst>
          </p:cNvPr>
          <p:cNvSpPr/>
          <p:nvPr userDrawn="1"/>
        </p:nvSpPr>
        <p:spPr>
          <a:xfrm>
            <a:off x="4353227" y="4316113"/>
            <a:ext cx="1799713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79" name="Text Placeholder 17">
            <a:extLst>
              <a:ext uri="{FF2B5EF4-FFF2-40B4-BE49-F238E27FC236}">
                <a16:creationId xmlns:a16="http://schemas.microsoft.com/office/drawing/2014/main" id="{428D2D4B-ED0B-40E0-9ECD-C95A1903990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445427" y="4519138"/>
            <a:ext cx="1612169" cy="325986"/>
          </a:xfrm>
        </p:spPr>
        <p:txBody>
          <a:bodyPr bIns="0">
            <a:noAutofit/>
          </a:bodyPr>
          <a:lstStyle>
            <a:lvl1pPr marL="0" indent="0" algn="l">
              <a:spcBef>
                <a:spcPts val="450"/>
              </a:spcBef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Person 5 Name</a:t>
            </a:r>
          </a:p>
        </p:txBody>
      </p:sp>
      <p:sp>
        <p:nvSpPr>
          <p:cNvPr id="80" name="Text Placeholder 17">
            <a:extLst>
              <a:ext uri="{FF2B5EF4-FFF2-40B4-BE49-F238E27FC236}">
                <a16:creationId xmlns:a16="http://schemas.microsoft.com/office/drawing/2014/main" id="{35125C72-EAD5-4723-BBD0-6B22FA07855D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446610" y="4847948"/>
            <a:ext cx="1611212" cy="244923"/>
          </a:xfrm>
        </p:spPr>
        <p:txBody>
          <a:bodyPr tIns="0">
            <a:noAutofit/>
          </a:bodyPr>
          <a:lstStyle>
            <a:lvl1pPr marL="0" indent="0" algn="l">
              <a:spcBef>
                <a:spcPts val="450"/>
              </a:spcBef>
              <a:buNone/>
              <a:defRPr sz="1050" b="0" i="1">
                <a:solidFill>
                  <a:schemeClr val="tx2"/>
                </a:solidFill>
                <a:latin typeface="+mn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Team Member Title</a:t>
            </a:r>
          </a:p>
        </p:txBody>
      </p:sp>
      <p:sp>
        <p:nvSpPr>
          <p:cNvPr id="33" name="Rectangle 63" descr="Rectangle shape">
            <a:extLst>
              <a:ext uri="{FF2B5EF4-FFF2-40B4-BE49-F238E27FC236}">
                <a16:creationId xmlns:a16="http://schemas.microsoft.com/office/drawing/2014/main" id="{ACFA1245-86BF-45AA-B492-5CE7275AFF80}"/>
              </a:ext>
            </a:extLst>
          </p:cNvPr>
          <p:cNvSpPr/>
          <p:nvPr userDrawn="1"/>
        </p:nvSpPr>
        <p:spPr>
          <a:xfrm>
            <a:off x="0" y="1516317"/>
            <a:ext cx="605759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51803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D30891-044A-4B6F-9E44-2C5CD52CAE5A}"/>
              </a:ext>
            </a:extLst>
          </p:cNvPr>
          <p:cNvSpPr/>
          <p:nvPr userDrawn="1"/>
        </p:nvSpPr>
        <p:spPr>
          <a:xfrm>
            <a:off x="3088386" y="0"/>
            <a:ext cx="6055614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061FC-03E6-461D-AD5E-F586206AB6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2839696"/>
            <a:ext cx="4409694" cy="2113385"/>
          </a:xfrm>
          <a:solidFill>
            <a:schemeClr val="tx1"/>
          </a:solidFill>
        </p:spPr>
        <p:txBody>
          <a:bodyPr lIns="432000" tIns="1332000" rIns="288000" bIns="1188000">
            <a:normAutofit/>
          </a:bodyPr>
          <a:lstStyle>
            <a:lvl1pPr>
              <a:defRPr lang="ru-RU" sz="45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291F5-706F-4B04-9757-B8F1D883D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5CBDFFE-A853-4C67-8FC4-53F81449E8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841" y="5158018"/>
            <a:ext cx="4409694" cy="899882"/>
          </a:xfrm>
          <a:solidFill>
            <a:schemeClr val="tx1"/>
          </a:solidFill>
        </p:spPr>
        <p:txBody>
          <a:bodyPr lIns="432000" tIns="144000" rIns="144000" bIns="144000" anchor="ctr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100" i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4500">
                <a:solidFill>
                  <a:schemeClr val="bg2"/>
                </a:solidFill>
                <a:latin typeface="+mj-lt"/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BA6C74E-3778-471F-9477-D823F7D6A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841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8" name="Rectangle 6" descr="Rectangle shape">
            <a:extLst>
              <a:ext uri="{FF2B5EF4-FFF2-40B4-BE49-F238E27FC236}">
                <a16:creationId xmlns:a16="http://schemas.microsoft.com/office/drawing/2014/main" id="{34F9E77E-D12E-44C4-BDFA-352E61E1D14C}"/>
              </a:ext>
            </a:extLst>
          </p:cNvPr>
          <p:cNvSpPr/>
          <p:nvPr userDrawn="1"/>
        </p:nvSpPr>
        <p:spPr>
          <a:xfrm>
            <a:off x="949500" y="4956850"/>
            <a:ext cx="81945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0" name="Rectangle 6" descr="Rectangle shape">
            <a:extLst>
              <a:ext uri="{FF2B5EF4-FFF2-40B4-BE49-F238E27FC236}">
                <a16:creationId xmlns:a16="http://schemas.microsoft.com/office/drawing/2014/main" id="{4C5077D8-7618-454B-9F54-DDC6AF1C8BE9}"/>
              </a:ext>
            </a:extLst>
          </p:cNvPr>
          <p:cNvSpPr/>
          <p:nvPr userDrawn="1"/>
        </p:nvSpPr>
        <p:spPr>
          <a:xfrm>
            <a:off x="629842" y="4953080"/>
            <a:ext cx="319658" cy="2087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880821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E1BF711-AD1E-4C2A-92AA-123A8E0CC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506660"/>
            <a:ext cx="4591050" cy="761540"/>
          </a:xfrm>
        </p:spPr>
        <p:txBody>
          <a:bodyPr lIns="0" tIns="0" rIns="0" bIns="0" anchor="b" anchorCtr="0">
            <a:normAutofit/>
          </a:bodyPr>
          <a:lstStyle>
            <a:lvl1pPr>
              <a:defRPr sz="2700" b="1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841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2B5B824-F1E4-4ADF-B1C2-3DBA2FC66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646694" y="4101740"/>
            <a:ext cx="1400909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450"/>
              </a:spcBef>
              <a:buNone/>
              <a:defRPr sz="150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5E37954-2587-4B97-88B7-FA4C7604AC87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646694" y="2739983"/>
            <a:ext cx="4573006" cy="761541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350" b="1" i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978BB3C-0EC9-4911-AF98-3B17C4CE8FA3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646694" y="4463101"/>
            <a:ext cx="1403056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450"/>
              </a:spcBef>
              <a:buNone/>
              <a:defRPr sz="1050" b="1" i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D9061FDA-6F12-4C6E-8374-F8ED0FF2932A}"/>
              </a:ext>
            </a:extLst>
          </p:cNvPr>
          <p:cNvSpPr>
            <a:spLocks noGrp="1"/>
          </p:cNvSpPr>
          <p:nvPr>
            <p:ph type="chart" sz="quarter" idx="44"/>
          </p:nvPr>
        </p:nvSpPr>
        <p:spPr>
          <a:xfrm>
            <a:off x="5219700" y="765175"/>
            <a:ext cx="3277791" cy="510063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chart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C89AD31-EDB3-409A-BB3D-9A2263EA5F9E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2152188" y="4101740"/>
            <a:ext cx="1400909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450"/>
              </a:spcBef>
              <a:buNone/>
              <a:defRPr sz="150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ECE7C29-B0CF-4459-9010-99944A9D372B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2152188" y="4463101"/>
            <a:ext cx="1403056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450"/>
              </a:spcBef>
              <a:buNone/>
              <a:defRPr sz="1050" b="1" i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AA503CE-740E-471A-BE66-70EF1E5ED0DF}"/>
              </a:ext>
            </a:extLst>
          </p:cNvPr>
          <p:cNvSpPr>
            <a:spLocks noGrp="1"/>
          </p:cNvSpPr>
          <p:nvPr>
            <p:ph type="body" idx="47" hasCustomPrompt="1"/>
          </p:nvPr>
        </p:nvSpPr>
        <p:spPr>
          <a:xfrm>
            <a:off x="3655535" y="4106225"/>
            <a:ext cx="1400909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450"/>
              </a:spcBef>
              <a:buNone/>
              <a:defRPr sz="150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ABC95E5-FC26-42BE-B500-AFB5F7AA358F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3655535" y="4467586"/>
            <a:ext cx="1403056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450"/>
              </a:spcBef>
              <a:buNone/>
              <a:defRPr sz="1050" b="1" i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3D6BF30-B139-4A44-8D70-E8B58153D59D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646694" y="5110153"/>
            <a:ext cx="1400909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450"/>
              </a:spcBef>
              <a:buNone/>
              <a:defRPr sz="150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EDC5F966-21F2-4236-8AE2-F83B8916800F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646694" y="5471514"/>
            <a:ext cx="1403056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450"/>
              </a:spcBef>
              <a:buNone/>
              <a:defRPr sz="1050" b="1" i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F9094085-3B39-4A4F-B421-083BD603E089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2152188" y="5110153"/>
            <a:ext cx="1400909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450"/>
              </a:spcBef>
              <a:buNone/>
              <a:defRPr sz="150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87EE246-B30D-4246-BBE0-0BC8EBA99255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2152188" y="5471514"/>
            <a:ext cx="1403056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450"/>
              </a:spcBef>
              <a:buNone/>
              <a:defRPr sz="1050" b="1" i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72833A53-1031-4E59-BB69-C21555C45940}"/>
              </a:ext>
            </a:extLst>
          </p:cNvPr>
          <p:cNvSpPr>
            <a:spLocks noGrp="1"/>
          </p:cNvSpPr>
          <p:nvPr>
            <p:ph type="body" idx="53" hasCustomPrompt="1"/>
          </p:nvPr>
        </p:nvSpPr>
        <p:spPr>
          <a:xfrm>
            <a:off x="3655535" y="5114638"/>
            <a:ext cx="1400909" cy="349611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450"/>
              </a:spcBef>
              <a:buNone/>
              <a:defRPr sz="150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898A319-33AA-48F0-9D9D-2196528CD257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3655535" y="5475999"/>
            <a:ext cx="1403056" cy="246279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450"/>
              </a:spcBef>
              <a:buNone/>
              <a:defRPr sz="1050" b="1" i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28" name="Rectangle 25" descr="Rectangle shape">
            <a:extLst>
              <a:ext uri="{FF2B5EF4-FFF2-40B4-BE49-F238E27FC236}">
                <a16:creationId xmlns:a16="http://schemas.microsoft.com/office/drawing/2014/main" id="{536DDC95-2245-400E-87D9-78ACE3EB0369}"/>
              </a:ext>
            </a:extLst>
          </p:cNvPr>
          <p:cNvSpPr/>
          <p:nvPr userDrawn="1"/>
        </p:nvSpPr>
        <p:spPr>
          <a:xfrm>
            <a:off x="1" y="2374094"/>
            <a:ext cx="2281653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766008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D975D9-06B9-4C78-AD70-6CDDD6598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1404546"/>
            <a:ext cx="3950842" cy="1325563"/>
          </a:xfrm>
        </p:spPr>
        <p:txBody>
          <a:bodyPr lIns="0" tIns="0" rIns="0" bIns="0" anchor="b" anchorCtr="0">
            <a:normAutofit/>
          </a:bodyPr>
          <a:lstStyle>
            <a:lvl1pPr>
              <a:defRPr sz="2700" b="1"/>
            </a:lvl1pPr>
          </a:lstStyle>
          <a:p>
            <a:r>
              <a:rPr lang="en-US" noProof="0"/>
              <a:t>CLICK TO EDIT MASTER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8424E24-3E04-4F28-8CE4-6A2078198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961" y="3148026"/>
            <a:ext cx="3957195" cy="539496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350" b="1" i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AA4AD4A-8E8A-4E95-9E11-6FE9B001838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76055" y="3880033"/>
            <a:ext cx="4152101" cy="2025307"/>
          </a:xfrm>
        </p:spPr>
        <p:txBody>
          <a:bodyPr lIns="0" tIns="0" rIns="0" bIns="0" anchor="t" anchorCtr="0">
            <a:normAutofit/>
          </a:bodyPr>
          <a:lstStyle>
            <a:lvl1pPr marL="214313" indent="-214313">
              <a:spcBef>
                <a:spcPts val="4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050" b="0" i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D8E759F5-A035-4785-8820-32AD1B0FD0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950494" cy="5829300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027A9CD4-070D-43A3-88C7-FA9F42DA27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60057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Rectangle 9" descr="Rectangle shape">
            <a:extLst>
              <a:ext uri="{FF2B5EF4-FFF2-40B4-BE49-F238E27FC236}">
                <a16:creationId xmlns:a16="http://schemas.microsoft.com/office/drawing/2014/main" id="{64F4FFEA-1C3D-4C3A-895A-590F2E29B849}"/>
              </a:ext>
            </a:extLst>
          </p:cNvPr>
          <p:cNvSpPr/>
          <p:nvPr userDrawn="1"/>
        </p:nvSpPr>
        <p:spPr>
          <a:xfrm>
            <a:off x="3950494" y="2815120"/>
            <a:ext cx="2424589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585962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9E029D3-A2D2-4959-AD45-2926DF4C67C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9A919AF-E573-4B3C-8E98-F501EABA1B1B}"/>
              </a:ext>
            </a:extLst>
          </p:cNvPr>
          <p:cNvSpPr/>
          <p:nvPr userDrawn="1"/>
        </p:nvSpPr>
        <p:spPr>
          <a:xfrm>
            <a:off x="3081009" y="765175"/>
            <a:ext cx="2992894" cy="17561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0" name="Rectangle 18" descr="Rectangle shape">
            <a:extLst>
              <a:ext uri="{FF2B5EF4-FFF2-40B4-BE49-F238E27FC236}">
                <a16:creationId xmlns:a16="http://schemas.microsoft.com/office/drawing/2014/main" id="{456AD312-1A1E-4043-B08C-1410D3EDEC27}"/>
              </a:ext>
            </a:extLst>
          </p:cNvPr>
          <p:cNvSpPr/>
          <p:nvPr userDrawn="1"/>
        </p:nvSpPr>
        <p:spPr>
          <a:xfrm>
            <a:off x="0" y="5262290"/>
            <a:ext cx="9143999" cy="777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EB3FF-7F57-482E-BA1B-44AD9E95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24308D-CE80-4FF7-81BB-AFBECF7EA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0098" y="2521330"/>
            <a:ext cx="3003804" cy="2740961"/>
          </a:xfrm>
          <a:solidFill>
            <a:schemeClr val="tx1"/>
          </a:solidFill>
        </p:spPr>
        <p:txBody>
          <a:bodyPr tIns="72000" rIns="72000" bIns="792000" anchor="b">
            <a:normAutofit/>
          </a:bodyPr>
          <a:lstStyle>
            <a:lvl1pPr algn="ctr">
              <a:lnSpc>
                <a:spcPct val="85000"/>
              </a:lnSpc>
              <a:defRPr lang="ru-RU" sz="45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THANK</a:t>
            </a:r>
            <a:br>
              <a:rPr lang="en-US" noProof="0"/>
            </a:br>
            <a:r>
              <a:rPr lang="en-US" noProof="0"/>
              <a:t>YOU!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E46EE0C-8420-4BA8-9E2D-0780DB1E65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97605" y="1338610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1ACAC3-4604-4C09-A60E-353A71E93E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63529" y="4541163"/>
            <a:ext cx="2278856" cy="590550"/>
          </a:xfrm>
        </p:spPr>
        <p:txBody>
          <a:bodyPr/>
          <a:lstStyle>
            <a:lvl1pPr marL="0" indent="0" algn="ctr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August Bergqvist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AD3B8E-A11F-4EAE-94E5-5A918EEFB7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8918" y="5378325"/>
            <a:ext cx="1350169" cy="280988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350" b="1" i="1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noProof="0"/>
              <a:t>Phone: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C7CDA87-1949-494C-94DB-E500247384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8918" y="5658103"/>
            <a:ext cx="2143508" cy="28010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678-555-0177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D20ADC7-EE42-4D0E-B17A-883FE693D6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81009" y="5377934"/>
            <a:ext cx="1350169" cy="280988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350" b="1" i="1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noProof="0"/>
              <a:t>Email: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D9FFFDD-8708-4CDD-974F-8A022BB26A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81009" y="5657711"/>
            <a:ext cx="2763440" cy="2805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bergqvist@vanarsdelltd.com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CDE37318-4A32-4233-997C-CE244B16F5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73902" y="5377934"/>
            <a:ext cx="1350169" cy="280988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350" b="1" i="1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35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noProof="0"/>
              <a:t>Website: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F818617-24CC-4E07-ABE4-A23E89FC13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73902" y="5657711"/>
            <a:ext cx="2430000" cy="2805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www.vanasdelltd.com</a:t>
            </a:r>
          </a:p>
        </p:txBody>
      </p:sp>
      <p:sp>
        <p:nvSpPr>
          <p:cNvPr id="21" name="Rectangle 12" descr="Rectangle shape">
            <a:extLst>
              <a:ext uri="{FF2B5EF4-FFF2-40B4-BE49-F238E27FC236}">
                <a16:creationId xmlns:a16="http://schemas.microsoft.com/office/drawing/2014/main" id="{F63A6226-0829-4BFB-805E-8B463D763BD0}"/>
              </a:ext>
            </a:extLst>
          </p:cNvPr>
          <p:cNvSpPr/>
          <p:nvPr userDrawn="1"/>
        </p:nvSpPr>
        <p:spPr>
          <a:xfrm>
            <a:off x="3570372" y="2320161"/>
            <a:ext cx="5573629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705739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7B528C4-392E-41C2-861C-D3DC218489B8}"/>
              </a:ext>
            </a:extLst>
          </p:cNvPr>
          <p:cNvSpPr/>
          <p:nvPr userDrawn="1"/>
        </p:nvSpPr>
        <p:spPr>
          <a:xfrm>
            <a:off x="2939796" y="1"/>
            <a:ext cx="3264408" cy="22997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299716"/>
            <a:ext cx="8514160" cy="3758184"/>
          </a:xfrm>
        </p:spPr>
        <p:txBody>
          <a:bodyPr tIns="756000" rIns="72000" anchor="ctr" anchorCtr="0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9796" y="0"/>
            <a:ext cx="3264408" cy="2299716"/>
          </a:xfrm>
          <a:noFill/>
        </p:spPr>
        <p:txBody>
          <a:bodyPr lIns="0" tIns="684000" rIns="0" bIns="0" anchor="t" anchorCtr="0">
            <a:normAutofit/>
          </a:bodyPr>
          <a:lstStyle>
            <a:lvl1pPr marL="0"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700" b="1" kern="120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841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9" name="Rectangle 8" descr="Rectangle shape">
            <a:extLst>
              <a:ext uri="{FF2B5EF4-FFF2-40B4-BE49-F238E27FC236}">
                <a16:creationId xmlns:a16="http://schemas.microsoft.com/office/drawing/2014/main" id="{7427677C-C3DE-49C7-84BE-71D9DB22D7F2}"/>
              </a:ext>
            </a:extLst>
          </p:cNvPr>
          <p:cNvSpPr/>
          <p:nvPr userDrawn="1"/>
        </p:nvSpPr>
        <p:spPr>
          <a:xfrm>
            <a:off x="3651421" y="1548553"/>
            <a:ext cx="5492579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781717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edback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2064" y="707218"/>
            <a:ext cx="4259873" cy="606677"/>
          </a:xfrm>
        </p:spPr>
        <p:txBody>
          <a:bodyPr lIns="0" tIns="0" rIns="0" bIns="0" anchor="t" anchorCtr="0">
            <a:normAutofit/>
          </a:bodyPr>
          <a:lstStyle>
            <a:lvl1pPr marL="0"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841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152EDA90-0CC6-4B73-9282-68EB15F1A49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28650" y="4808540"/>
            <a:ext cx="720090" cy="96012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6" name="Text Placeholder 17">
            <a:extLst>
              <a:ext uri="{FF2B5EF4-FFF2-40B4-BE49-F238E27FC236}">
                <a16:creationId xmlns:a16="http://schemas.microsoft.com/office/drawing/2014/main" id="{CB94CB14-CAFC-4576-85C2-5FE8C5FAC8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0940" y="4732171"/>
            <a:ext cx="1612169" cy="325986"/>
          </a:xfrm>
        </p:spPr>
        <p:txBody>
          <a:bodyPr bIns="0">
            <a:noAutofit/>
          </a:bodyPr>
          <a:lstStyle>
            <a:lvl1pPr marL="0" indent="0" algn="l">
              <a:spcBef>
                <a:spcPts val="450"/>
              </a:spcBef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Person 1 Name</a:t>
            </a:r>
          </a:p>
        </p:txBody>
      </p:sp>
      <p:sp>
        <p:nvSpPr>
          <p:cNvPr id="57" name="Text Placeholder 17">
            <a:extLst>
              <a:ext uri="{FF2B5EF4-FFF2-40B4-BE49-F238E27FC236}">
                <a16:creationId xmlns:a16="http://schemas.microsoft.com/office/drawing/2014/main" id="{E2FAB85F-45F7-47E2-AB0A-6B37853139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42124" y="5118131"/>
            <a:ext cx="1611212" cy="244923"/>
          </a:xfrm>
        </p:spPr>
        <p:txBody>
          <a:bodyPr tIns="0">
            <a:noAutofit/>
          </a:bodyPr>
          <a:lstStyle>
            <a:lvl1pPr marL="0" indent="0" algn="l">
              <a:spcBef>
                <a:spcPts val="450"/>
              </a:spcBef>
              <a:buNone/>
              <a:defRPr sz="1050" b="0" i="1">
                <a:solidFill>
                  <a:schemeClr val="tx2"/>
                </a:solidFill>
                <a:latin typeface="+mn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Team Member Title</a:t>
            </a:r>
          </a:p>
        </p:txBody>
      </p:sp>
      <p:sp>
        <p:nvSpPr>
          <p:cNvPr id="58" name="Picture Placeholder 7">
            <a:extLst>
              <a:ext uri="{FF2B5EF4-FFF2-40B4-BE49-F238E27FC236}">
                <a16:creationId xmlns:a16="http://schemas.microsoft.com/office/drawing/2014/main" id="{9D546B0D-E7A6-4E09-A1E7-4D5FFF42AB7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983057" y="4808540"/>
            <a:ext cx="720090" cy="96012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BB7C7924-7CD4-4A42-9820-18C41FD7256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795347" y="4732171"/>
            <a:ext cx="1612169" cy="325986"/>
          </a:xfrm>
        </p:spPr>
        <p:txBody>
          <a:bodyPr bIns="0">
            <a:noAutofit/>
          </a:bodyPr>
          <a:lstStyle>
            <a:lvl1pPr marL="0" indent="0" algn="l">
              <a:spcBef>
                <a:spcPts val="450"/>
              </a:spcBef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Person 3 Name</a:t>
            </a:r>
          </a:p>
        </p:txBody>
      </p:sp>
      <p:sp>
        <p:nvSpPr>
          <p:cNvPr id="60" name="Text Placeholder 17">
            <a:extLst>
              <a:ext uri="{FF2B5EF4-FFF2-40B4-BE49-F238E27FC236}">
                <a16:creationId xmlns:a16="http://schemas.microsoft.com/office/drawing/2014/main" id="{16EDFFF7-6CB3-47B7-B8FF-4AD51EBB5F1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796531" y="5118131"/>
            <a:ext cx="1611212" cy="244923"/>
          </a:xfrm>
        </p:spPr>
        <p:txBody>
          <a:bodyPr tIns="0">
            <a:noAutofit/>
          </a:bodyPr>
          <a:lstStyle>
            <a:lvl1pPr marL="0" indent="0" algn="l">
              <a:spcBef>
                <a:spcPts val="450"/>
              </a:spcBef>
              <a:buNone/>
              <a:defRPr sz="1050" b="0" i="1">
                <a:solidFill>
                  <a:schemeClr val="tx2"/>
                </a:solidFill>
                <a:latin typeface="+mn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Team Member Title</a:t>
            </a:r>
          </a:p>
        </p:txBody>
      </p:sp>
      <p:sp>
        <p:nvSpPr>
          <p:cNvPr id="61" name="Picture Placeholder 7">
            <a:extLst>
              <a:ext uri="{FF2B5EF4-FFF2-40B4-BE49-F238E27FC236}">
                <a16:creationId xmlns:a16="http://schemas.microsoft.com/office/drawing/2014/main" id="{998C45EE-D467-409F-8315-0F7C3F55116A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3302937" y="4808540"/>
            <a:ext cx="720090" cy="96012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63" name="Text Placeholder 17">
            <a:extLst>
              <a:ext uri="{FF2B5EF4-FFF2-40B4-BE49-F238E27FC236}">
                <a16:creationId xmlns:a16="http://schemas.microsoft.com/office/drawing/2014/main" id="{A51F22CB-38F0-4351-97D5-2D8EAFB4F3D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115227" y="4732171"/>
            <a:ext cx="1612169" cy="325986"/>
          </a:xfrm>
        </p:spPr>
        <p:txBody>
          <a:bodyPr bIns="0">
            <a:noAutofit/>
          </a:bodyPr>
          <a:lstStyle>
            <a:lvl1pPr marL="0" indent="0" algn="l">
              <a:spcBef>
                <a:spcPts val="450"/>
              </a:spcBef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Person 2 Name</a:t>
            </a:r>
          </a:p>
        </p:txBody>
      </p:sp>
      <p:sp>
        <p:nvSpPr>
          <p:cNvPr id="64" name="Text Placeholder 17">
            <a:extLst>
              <a:ext uri="{FF2B5EF4-FFF2-40B4-BE49-F238E27FC236}">
                <a16:creationId xmlns:a16="http://schemas.microsoft.com/office/drawing/2014/main" id="{A766E770-E9C2-42A0-B447-1B804F2A2F8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116411" y="5118131"/>
            <a:ext cx="1611212" cy="244923"/>
          </a:xfrm>
        </p:spPr>
        <p:txBody>
          <a:bodyPr tIns="0">
            <a:noAutofit/>
          </a:bodyPr>
          <a:lstStyle>
            <a:lvl1pPr marL="0" indent="0" algn="l">
              <a:spcBef>
                <a:spcPts val="450"/>
              </a:spcBef>
              <a:buNone/>
              <a:defRPr sz="1050" b="0" i="1">
                <a:solidFill>
                  <a:schemeClr val="tx2"/>
                </a:solidFill>
                <a:latin typeface="+mn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Team Member Title</a:t>
            </a:r>
          </a:p>
        </p:txBody>
      </p:sp>
      <p:sp>
        <p:nvSpPr>
          <p:cNvPr id="65" name="Text Placeholder 8">
            <a:extLst>
              <a:ext uri="{FF2B5EF4-FFF2-40B4-BE49-F238E27FC236}">
                <a16:creationId xmlns:a16="http://schemas.microsoft.com/office/drawing/2014/main" id="{1174E98C-B520-4B09-B2E4-AA73B46C63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865313"/>
            <a:ext cx="2646760" cy="2578100"/>
          </a:xfrm>
          <a:solidFill>
            <a:schemeClr val="accent1">
              <a:alpha val="50000"/>
            </a:scheme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050" i="0">
                <a:solidFill>
                  <a:schemeClr val="tx2"/>
                </a:solidFill>
              </a:defRPr>
            </a:lvl1pPr>
            <a:lvl2pPr marL="342900" indent="0">
              <a:buNone/>
              <a:defRPr sz="1050" i="1">
                <a:solidFill>
                  <a:schemeClr val="tx2"/>
                </a:solidFill>
              </a:defRPr>
            </a:lvl2pPr>
            <a:lvl3pPr marL="685800" indent="0">
              <a:buNone/>
              <a:defRPr sz="1050" i="1">
                <a:solidFill>
                  <a:schemeClr val="tx2"/>
                </a:solidFill>
              </a:defRPr>
            </a:lvl3pPr>
            <a:lvl4pPr marL="1028700" indent="0">
              <a:buNone/>
              <a:defRPr sz="1050" i="1">
                <a:solidFill>
                  <a:schemeClr val="tx2"/>
                </a:solidFill>
              </a:defRPr>
            </a:lvl4pPr>
            <a:lvl5pPr marL="1371600" indent="0">
              <a:buNone/>
              <a:defRPr sz="1050" i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29C8CAB-8459-47A3-A66A-8D12B810225F}"/>
              </a:ext>
            </a:extLst>
          </p:cNvPr>
          <p:cNvSpPr/>
          <p:nvPr userDrawn="1"/>
        </p:nvSpPr>
        <p:spPr>
          <a:xfrm>
            <a:off x="3276002" y="2414016"/>
            <a:ext cx="2646758" cy="2029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67" name="Text Placeholder 11">
            <a:extLst>
              <a:ext uri="{FF2B5EF4-FFF2-40B4-BE49-F238E27FC236}">
                <a16:creationId xmlns:a16="http://schemas.microsoft.com/office/drawing/2014/main" id="{6F2EC285-6BFE-478F-A272-ED692974D9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8266" y="2400301"/>
            <a:ext cx="2646759" cy="2043113"/>
          </a:xfrm>
        </p:spPr>
        <p:txBody>
          <a:bodyPr lIns="288000" tIns="288000" rIns="288000" bIns="288000"/>
          <a:lstStyle>
            <a:lvl1pPr marL="0" indent="0">
              <a:buNone/>
              <a:defRPr lang="en-US" sz="105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>
              <a:buNone/>
              <a:defRPr lang="en-US" sz="105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>
              <a:buNone/>
              <a:defRPr lang="en-US" sz="105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>
              <a:buNone/>
              <a:defRPr lang="ru-RU" sz="1050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8" name="Text Placeholder 8">
            <a:extLst>
              <a:ext uri="{FF2B5EF4-FFF2-40B4-BE49-F238E27FC236}">
                <a16:creationId xmlns:a16="http://schemas.microsoft.com/office/drawing/2014/main" id="{C67992FA-0F54-4DA6-AACA-039E6E09DB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5025" y="2212277"/>
            <a:ext cx="2600327" cy="2231136"/>
          </a:xfrm>
          <a:solidFill>
            <a:schemeClr val="accent1">
              <a:alpha val="50000"/>
            </a:schemeClr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1050" i="0">
                <a:solidFill>
                  <a:schemeClr val="tx2"/>
                </a:solidFill>
              </a:defRPr>
            </a:lvl1pPr>
            <a:lvl2pPr marL="342900" indent="0">
              <a:buNone/>
              <a:defRPr sz="1050" i="1">
                <a:solidFill>
                  <a:schemeClr val="tx2"/>
                </a:solidFill>
              </a:defRPr>
            </a:lvl2pPr>
            <a:lvl3pPr marL="685800" indent="0">
              <a:buNone/>
              <a:defRPr sz="1050" i="1">
                <a:solidFill>
                  <a:schemeClr val="tx2"/>
                </a:solidFill>
              </a:defRPr>
            </a:lvl3pPr>
            <a:lvl4pPr marL="1028700" indent="0">
              <a:buNone/>
              <a:defRPr sz="1050" i="1">
                <a:solidFill>
                  <a:schemeClr val="tx2"/>
                </a:solidFill>
              </a:defRPr>
            </a:lvl4pPr>
            <a:lvl5pPr marL="1371600" indent="0">
              <a:buNone/>
              <a:defRPr sz="1050" i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Rectangle 18" descr="Rectangle shape">
            <a:extLst>
              <a:ext uri="{FF2B5EF4-FFF2-40B4-BE49-F238E27FC236}">
                <a16:creationId xmlns:a16="http://schemas.microsoft.com/office/drawing/2014/main" id="{B791C558-0522-446C-B7FE-6CCCB2676E89}"/>
              </a:ext>
            </a:extLst>
          </p:cNvPr>
          <p:cNvSpPr/>
          <p:nvPr userDrawn="1"/>
        </p:nvSpPr>
        <p:spPr>
          <a:xfrm>
            <a:off x="3228392" y="1373103"/>
            <a:ext cx="5915609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581058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694" y="3636831"/>
            <a:ext cx="2204791" cy="1844288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350" b="1" i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851977"/>
            <a:ext cx="2221931" cy="1325563"/>
          </a:xfrm>
        </p:spPr>
        <p:txBody>
          <a:bodyPr lIns="0" tIns="0" rIns="0" bIns="0" anchor="b" anchorCtr="0">
            <a:norm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841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177BAD76-5C75-4FA2-B792-300193BDC9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50494" y="1588459"/>
            <a:ext cx="4563666" cy="2118127"/>
          </a:xfrm>
        </p:spPr>
        <p:txBody>
          <a:bodyPr>
            <a:noAutofit/>
          </a:bodyPr>
          <a:lstStyle>
            <a:lvl1pPr marL="0" indent="0" algn="l">
              <a:spcBef>
                <a:spcPts val="450"/>
              </a:spcBef>
              <a:buNone/>
              <a:defRPr sz="1050" b="0" i="0">
                <a:solidFill>
                  <a:schemeClr val="tx2"/>
                </a:solidFill>
                <a:latin typeface="+mn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AE2A9BB2-4A2A-49A1-8337-C26A0EC27E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50494" y="3932557"/>
            <a:ext cx="4563666" cy="1548563"/>
          </a:xfrm>
        </p:spPr>
        <p:txBody>
          <a:bodyPr>
            <a:noAutofit/>
          </a:bodyPr>
          <a:lstStyle>
            <a:lvl1pPr marL="162000" indent="-162000" algn="l">
              <a:spcBef>
                <a:spcPts val="45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050" b="0" i="0">
                <a:solidFill>
                  <a:schemeClr val="tx2"/>
                </a:solidFill>
                <a:latin typeface="+mn-lt"/>
              </a:defRPr>
            </a:lvl1pPr>
            <a:lvl2pPr marL="3429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2pPr>
            <a:lvl3pPr marL="6858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3pPr>
            <a:lvl4pPr marL="10287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4pPr>
            <a:lvl5pPr marL="1371600" indent="0" algn="ctr">
              <a:buNone/>
              <a:defRPr sz="15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9" descr="Rectangle shape">
            <a:extLst>
              <a:ext uri="{FF2B5EF4-FFF2-40B4-BE49-F238E27FC236}">
                <a16:creationId xmlns:a16="http://schemas.microsoft.com/office/drawing/2014/main" id="{BAFA4FEF-7A90-4960-976C-29791A7BE2C2}"/>
              </a:ext>
            </a:extLst>
          </p:cNvPr>
          <p:cNvSpPr/>
          <p:nvPr userDrawn="1"/>
        </p:nvSpPr>
        <p:spPr>
          <a:xfrm>
            <a:off x="0" y="3292402"/>
            <a:ext cx="27822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1399266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Rectangle shape">
            <a:extLst>
              <a:ext uri="{FF2B5EF4-FFF2-40B4-BE49-F238E27FC236}">
                <a16:creationId xmlns:a16="http://schemas.microsoft.com/office/drawing/2014/main" id="{9FF20888-4CCD-4546-BBEE-8012B7FF897A}"/>
              </a:ext>
            </a:extLst>
          </p:cNvPr>
          <p:cNvSpPr/>
          <p:nvPr userDrawn="1"/>
        </p:nvSpPr>
        <p:spPr>
          <a:xfrm>
            <a:off x="646693" y="2808480"/>
            <a:ext cx="849730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338E56-892A-4A7D-A723-312505412F26}"/>
              </a:ext>
            </a:extLst>
          </p:cNvPr>
          <p:cNvSpPr/>
          <p:nvPr userDrawn="1"/>
        </p:nvSpPr>
        <p:spPr>
          <a:xfrm>
            <a:off x="5067945" y="636516"/>
            <a:ext cx="2468880" cy="5522976"/>
          </a:xfrm>
          <a:prstGeom prst="rect">
            <a:avLst/>
          </a:prstGeom>
          <a:blipFill>
            <a:blip r:embed="rId2"/>
            <a:stretch>
              <a:fillRect l="-1125" r="-11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694" y="3095993"/>
            <a:ext cx="3931620" cy="539496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350" b="1" i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6693" y="3828000"/>
            <a:ext cx="3925307" cy="2175392"/>
          </a:xfrm>
        </p:spPr>
        <p:txBody>
          <a:bodyPr lIns="0" tIns="0" rIns="0" bIns="0" anchor="t" anchorCtr="0">
            <a:normAutofit/>
          </a:bodyPr>
          <a:lstStyle>
            <a:lvl1pPr marL="162000" indent="-162000">
              <a:spcBef>
                <a:spcPts val="4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050" b="0" i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391822"/>
            <a:ext cx="3946745" cy="1325563"/>
          </a:xfrm>
        </p:spPr>
        <p:txBody>
          <a:bodyPr lIns="0" tIns="0" rIns="0" bIns="0" anchor="b" anchorCtr="0">
            <a:norm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841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35583" y="1485605"/>
            <a:ext cx="1556766" cy="3639312"/>
          </a:xfrm>
        </p:spPr>
        <p:txBody>
          <a:bodyPr tIns="756000" rIns="72000" anchor="ctr" anchorCtr="0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91754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899954E-D83C-4E03-A51E-E9EFC4CB52C8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FAA74F-DE92-4414-B0C7-466184CBCC99}"/>
              </a:ext>
            </a:extLst>
          </p:cNvPr>
          <p:cNvSpPr/>
          <p:nvPr userDrawn="1"/>
        </p:nvSpPr>
        <p:spPr>
          <a:xfrm>
            <a:off x="3070097" y="404813"/>
            <a:ext cx="3003804" cy="17128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EB3FF-7F57-482E-BA1B-44AD9E95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24308D-CE80-4FF7-81BB-AFBECF7EA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0098" y="2117623"/>
            <a:ext cx="3003804" cy="2977551"/>
          </a:xfrm>
          <a:solidFill>
            <a:schemeClr val="tx1"/>
          </a:solidFill>
        </p:spPr>
        <p:txBody>
          <a:bodyPr tIns="72000" bIns="216000" anchor="b">
            <a:normAutofit/>
          </a:bodyPr>
          <a:lstStyle>
            <a:lvl1pPr algn="ctr">
              <a:lnSpc>
                <a:spcPct val="85000"/>
              </a:lnSpc>
              <a:defRPr lang="ru-RU" sz="45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10" name="Rectangle 6" descr="Rectangle shape">
            <a:extLst>
              <a:ext uri="{FF2B5EF4-FFF2-40B4-BE49-F238E27FC236}">
                <a16:creationId xmlns:a16="http://schemas.microsoft.com/office/drawing/2014/main" id="{0A900D34-4B01-4389-9CFF-FFCB0CF7A3CC}"/>
              </a:ext>
            </a:extLst>
          </p:cNvPr>
          <p:cNvSpPr/>
          <p:nvPr userDrawn="1"/>
        </p:nvSpPr>
        <p:spPr>
          <a:xfrm>
            <a:off x="3691890" y="1916455"/>
            <a:ext cx="545211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8865235-7FA6-4F58-B90E-4404EAE577DF}"/>
              </a:ext>
            </a:extLst>
          </p:cNvPr>
          <p:cNvSpPr/>
          <p:nvPr userDrawn="1"/>
        </p:nvSpPr>
        <p:spPr>
          <a:xfrm>
            <a:off x="3070097" y="5095174"/>
            <a:ext cx="3003804" cy="22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9" name="Rectangle 5" descr="Rectangle shape">
            <a:extLst>
              <a:ext uri="{FF2B5EF4-FFF2-40B4-BE49-F238E27FC236}">
                <a16:creationId xmlns:a16="http://schemas.microsoft.com/office/drawing/2014/main" id="{72ED261F-FABA-4D73-8360-A897A6082FA6}"/>
              </a:ext>
            </a:extLst>
          </p:cNvPr>
          <p:cNvSpPr/>
          <p:nvPr userDrawn="1"/>
        </p:nvSpPr>
        <p:spPr>
          <a:xfrm>
            <a:off x="-1" y="5095175"/>
            <a:ext cx="545211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6BBECC5-64BD-44F1-A950-4C2D9B613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0097" y="5296342"/>
            <a:ext cx="3003805" cy="1561658"/>
          </a:xfrm>
          <a:solidFill>
            <a:schemeClr val="tx1"/>
          </a:solidFill>
        </p:spPr>
        <p:txBody>
          <a:bodyPr vert="horz" lIns="91440" tIns="90000" rIns="91440" bIns="90000" rtlCol="0" anchor="ctr" anchorCtr="0">
            <a:noAutofit/>
          </a:bodyPr>
          <a:lstStyle>
            <a:lvl1pPr marL="0" indent="0" algn="ctr">
              <a:buNone/>
              <a:defRPr lang="en-US" sz="2100" i="0">
                <a:solidFill>
                  <a:schemeClr val="bg1"/>
                </a:solidFill>
              </a:defRPr>
            </a:lvl1pPr>
          </a:lstStyle>
          <a:p>
            <a:pPr marL="171450" lvl="0" indent="-171450" algn="ctr">
              <a:spcBef>
                <a:spcPts val="450"/>
              </a:spcBef>
            </a:pPr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0075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D30891-044A-4B6F-9E44-2C5CD52CAE5A}"/>
              </a:ext>
            </a:extLst>
          </p:cNvPr>
          <p:cNvSpPr/>
          <p:nvPr userDrawn="1"/>
        </p:nvSpPr>
        <p:spPr>
          <a:xfrm>
            <a:off x="3088386" y="0"/>
            <a:ext cx="6055614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061FC-03E6-461D-AD5E-F586206AB6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2839696"/>
            <a:ext cx="4409694" cy="2136164"/>
          </a:xfrm>
          <a:solidFill>
            <a:schemeClr val="tx1"/>
          </a:solidFill>
        </p:spPr>
        <p:txBody>
          <a:bodyPr lIns="432000" tIns="1332000" rIns="288000" bIns="1188000">
            <a:normAutofit/>
          </a:bodyPr>
          <a:lstStyle>
            <a:lvl1pPr>
              <a:defRPr lang="ru-RU" sz="45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291F5-706F-4B04-9757-B8F1D883D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Rectangle 6" descr="Rectangle shape">
            <a:extLst>
              <a:ext uri="{FF2B5EF4-FFF2-40B4-BE49-F238E27FC236}">
                <a16:creationId xmlns:a16="http://schemas.microsoft.com/office/drawing/2014/main" id="{34F9E77E-D12E-44C4-BDFA-352E61E1D14C}"/>
              </a:ext>
            </a:extLst>
          </p:cNvPr>
          <p:cNvSpPr/>
          <p:nvPr userDrawn="1"/>
        </p:nvSpPr>
        <p:spPr>
          <a:xfrm>
            <a:off x="949500" y="4956850"/>
            <a:ext cx="81945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0" name="Rectangle 6" descr="Rectangle shape">
            <a:extLst>
              <a:ext uri="{FF2B5EF4-FFF2-40B4-BE49-F238E27FC236}">
                <a16:creationId xmlns:a16="http://schemas.microsoft.com/office/drawing/2014/main" id="{4C5077D8-7618-454B-9F54-DDC6AF1C8BE9}"/>
              </a:ext>
            </a:extLst>
          </p:cNvPr>
          <p:cNvSpPr/>
          <p:nvPr userDrawn="1"/>
        </p:nvSpPr>
        <p:spPr>
          <a:xfrm>
            <a:off x="629842" y="4953080"/>
            <a:ext cx="319658" cy="2087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DCA489B-C5F7-4E9C-B3E3-881B0B99F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460" y="5165560"/>
            <a:ext cx="4409694" cy="892341"/>
          </a:xfrm>
          <a:solidFill>
            <a:schemeClr val="tx1"/>
          </a:solidFill>
        </p:spPr>
        <p:txBody>
          <a:bodyPr vert="horz" lIns="432000" tIns="144000" rIns="144000" bIns="144000" rtlCol="0" anchor="ctr" anchorCtr="0">
            <a:normAutofit/>
          </a:bodyPr>
          <a:lstStyle>
            <a:lvl1pPr marL="0" indent="0">
              <a:buNone/>
              <a:defRPr lang="en-US" sz="2100" i="0">
                <a:solidFill>
                  <a:schemeClr val="bg1"/>
                </a:solidFill>
              </a:defRPr>
            </a:lvl1pPr>
          </a:lstStyle>
          <a:p>
            <a:pPr marL="171450" lvl="0" indent="-171450">
              <a:lnSpc>
                <a:spcPct val="85000"/>
              </a:lnSpc>
              <a:spcBef>
                <a:spcPts val="0"/>
              </a:spcBef>
            </a:pPr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9074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4" name="Rectangle 11" descr="Rectangle shape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7714415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8781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9C5C32A-5788-45B9-9EE4-6043A12F9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1326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849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D975D9-06B9-4C78-AD70-6CDDD6598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9042" y="2193929"/>
            <a:ext cx="3303800" cy="1325563"/>
          </a:xfrm>
        </p:spPr>
        <p:txBody>
          <a:bodyPr lIns="0" tIns="0" rIns="0" bIns="0" anchor="b" anchorCtr="0">
            <a:normAutofit/>
          </a:bodyPr>
          <a:lstStyle>
            <a:lvl1pPr>
              <a:defRPr sz="2700" b="1"/>
            </a:lvl1pPr>
          </a:lstStyle>
          <a:p>
            <a:r>
              <a:rPr lang="en-US" noProof="0"/>
              <a:t>CLICK TO EDIT MASTER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8424E24-3E04-4F28-8CE4-6A2078198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9042" y="3937409"/>
            <a:ext cx="3309113" cy="539496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350" b="1" i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AA4AD4A-8E8A-4E95-9E11-6FE9B001838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219041" y="4669416"/>
            <a:ext cx="3303800" cy="1159884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050" b="0" i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D8E759F5-A035-4785-8820-32AD1B0FD0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028700"/>
            <a:ext cx="4577313" cy="4800600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027A9CD4-070D-43A3-88C7-FA9F42DA27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60057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Rectangle 22" descr="Rectangle shape">
            <a:extLst>
              <a:ext uri="{FF2B5EF4-FFF2-40B4-BE49-F238E27FC236}">
                <a16:creationId xmlns:a16="http://schemas.microsoft.com/office/drawing/2014/main" id="{7BAA7414-D7E1-4BB4-98C3-E169FD560880}"/>
              </a:ext>
            </a:extLst>
          </p:cNvPr>
          <p:cNvSpPr/>
          <p:nvPr userDrawn="1"/>
        </p:nvSpPr>
        <p:spPr>
          <a:xfrm>
            <a:off x="4576550" y="3654638"/>
            <a:ext cx="244830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98452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4" name="Rectangle 11" descr="Rectangle shape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7714415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8781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0D7E270-C747-45FB-A97F-14B73F53F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11326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3B39A0C-6C9B-424E-B638-435C971B9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11326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7668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4" name="Rectangle 11" descr="Rectangle shape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7714415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8781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50A0897-12BD-44B8-A42A-3A5C2AF4D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43381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B3B52FC-6C01-4691-8A4C-515E4AD916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835406"/>
            <a:ext cx="3887391" cy="629019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A7E6861-785E-404A-A922-8C16D9A32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43381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5A918AA-979F-4672-80CF-28680D602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835406"/>
            <a:ext cx="3868340" cy="629019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b="1">
                <a:solidFill>
                  <a:schemeClr val="tx1"/>
                </a:solidFill>
              </a:defRPr>
            </a:lvl1pPr>
          </a:lstStyle>
          <a:p>
            <a:pPr marL="171450" lvl="0" indent="-17145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4815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4" name="Rectangle 11" descr="Rectangle shape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7714415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8781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16482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4" name="Rectangle 11" descr="Rectangle shape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7714415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8781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312BFB-BA84-40BC-BBA2-C294189319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3695" y="2297906"/>
            <a:ext cx="6876611" cy="22621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4500"/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8244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9" name="Rectangle 17" descr="Rectangle shape">
            <a:extLst>
              <a:ext uri="{FF2B5EF4-FFF2-40B4-BE49-F238E27FC236}">
                <a16:creationId xmlns:a16="http://schemas.microsoft.com/office/drawing/2014/main" id="{15D87A62-16A6-44B8-898B-65CFFD5782A1}"/>
              </a:ext>
            </a:extLst>
          </p:cNvPr>
          <p:cNvSpPr/>
          <p:nvPr userDrawn="1"/>
        </p:nvSpPr>
        <p:spPr>
          <a:xfrm>
            <a:off x="0" y="1347938"/>
            <a:ext cx="2440305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1315244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DC30695-97E1-4601-8C7B-961D69628644}"/>
              </a:ext>
            </a:extLst>
          </p:cNvPr>
          <p:cNvSpPr/>
          <p:nvPr userDrawn="1"/>
        </p:nvSpPr>
        <p:spPr>
          <a:xfrm>
            <a:off x="628650" y="2385067"/>
            <a:ext cx="2811780" cy="44729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4" name="Rectangle 11" descr="Rectangle shape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2055503"/>
            <a:ext cx="370332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E2F7F93-6771-4952-8C83-385E2DEE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7201"/>
            <a:ext cx="2811780" cy="1469907"/>
          </a:xfrm>
        </p:spPr>
        <p:txBody>
          <a:bodyPr lIns="274320" tIns="182880" rIns="274320" bIns="0" anchor="b"/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40FF75E-8631-494C-BBBF-7C46D8735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0" y="2630078"/>
            <a:ext cx="2811780" cy="3238910"/>
          </a:xfrm>
        </p:spPr>
        <p:txBody>
          <a:bodyPr lIns="274320" tIns="182880" rIns="274320" bIns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B196433-397C-4024-BB40-8EDB06978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494" y="457201"/>
            <a:ext cx="4566047" cy="540385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4322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DC30695-97E1-4601-8C7B-961D69628644}"/>
              </a:ext>
            </a:extLst>
          </p:cNvPr>
          <p:cNvSpPr/>
          <p:nvPr userDrawn="1"/>
        </p:nvSpPr>
        <p:spPr>
          <a:xfrm>
            <a:off x="628650" y="2385067"/>
            <a:ext cx="2811780" cy="44729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4" name="Rectangle 11" descr="Rectangle shape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2055503"/>
            <a:ext cx="370332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E2F7F93-6771-4952-8C83-385E2DEE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7201"/>
            <a:ext cx="2811780" cy="1469907"/>
          </a:xfrm>
        </p:spPr>
        <p:txBody>
          <a:bodyPr lIns="274320" tIns="182880" rIns="274320" bIns="0" anchor="b"/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40FF75E-8631-494C-BBBF-7C46D8735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0" y="2630078"/>
            <a:ext cx="2811780" cy="3238910"/>
          </a:xfrm>
        </p:spPr>
        <p:txBody>
          <a:bodyPr lIns="274320" tIns="182880" rIns="274320" bIns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644D3B2-87EE-4E9C-BEEE-DBEAEB852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0494" y="457201"/>
            <a:ext cx="4566047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930939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2" y="707218"/>
            <a:ext cx="7884318" cy="606677"/>
          </a:xfrm>
        </p:spPr>
        <p:txBody>
          <a:bodyPr lIns="0" tIns="0" rIns="0" bIns="0" anchor="t" anchorCtr="0">
            <a:norm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05A03A4-E79C-49C5-A546-FF8E2D42E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489" y="3054195"/>
            <a:ext cx="1212384" cy="519503"/>
          </a:xfrm>
        </p:spPr>
        <p:txBody>
          <a:bodyPr lIns="0" tIns="0" rIns="9144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05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EA27EF7-FC6B-496C-B737-B9219950367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099207" y="2023413"/>
            <a:ext cx="2064017" cy="896112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5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Master text</a:t>
            </a:r>
            <a:br>
              <a:rPr lang="en-US" noProof="0"/>
            </a:br>
            <a:r>
              <a:rPr lang="en-US" noProof="0"/>
              <a:t>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C0E2C30-6E91-49DE-B7A1-6E32A19EC81D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1884472" y="3054195"/>
            <a:ext cx="1217984" cy="519503"/>
          </a:xfrm>
        </p:spPr>
        <p:txBody>
          <a:bodyPr lIns="0" tIns="0" rIns="9144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05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Edit Master text styles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70BE5E73-C067-492F-BE30-5E3DADAD40E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56889" y="3677189"/>
            <a:ext cx="122758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5" name="Picture Placeholder 12">
            <a:extLst>
              <a:ext uri="{FF2B5EF4-FFF2-40B4-BE49-F238E27FC236}">
                <a16:creationId xmlns:a16="http://schemas.microsoft.com/office/drawing/2014/main" id="{36A9B448-4FDC-41F7-941E-5BF5A129057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874873" y="3677189"/>
            <a:ext cx="122758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0B3A413-8776-4B3B-931F-C132DAB3A425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3684617" y="3054195"/>
            <a:ext cx="1585131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05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BAD0CCD5-B712-4DB2-BFE3-4D3461B29F6D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4181515" y="2023413"/>
            <a:ext cx="1216813" cy="896112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5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Master text</a:t>
            </a:r>
            <a:br>
              <a:rPr lang="en-US" noProof="0"/>
            </a:br>
            <a:r>
              <a:rPr lang="en-US" noProof="0"/>
              <a:t>styles</a:t>
            </a:r>
          </a:p>
        </p:txBody>
      </p:sp>
      <p:sp>
        <p:nvSpPr>
          <p:cNvPr id="28" name="Picture Placeholder 12">
            <a:extLst>
              <a:ext uri="{FF2B5EF4-FFF2-40B4-BE49-F238E27FC236}">
                <a16:creationId xmlns:a16="http://schemas.microsoft.com/office/drawing/2014/main" id="{64125935-B0D3-4ABD-9BBA-A60E46D2C55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684617" y="3677189"/>
            <a:ext cx="1536192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7D3BA4D-FA26-44C8-B927-E42CC8E67B79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5905069" y="3054195"/>
            <a:ext cx="1647783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05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D2A84D7-2523-470B-A3C0-0140355D4F68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6401434" y="2023413"/>
            <a:ext cx="1216813" cy="896112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5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Master text</a:t>
            </a:r>
            <a:br>
              <a:rPr lang="en-US" noProof="0"/>
            </a:br>
            <a:r>
              <a:rPr lang="en-US" noProof="0"/>
              <a:t>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55D1A91B-BB99-4DC7-B8F5-55514B49A9D1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5905068" y="4355260"/>
            <a:ext cx="1647783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05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Edit Master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FAB2C75-BBBF-4A4D-A633-7CEFFABAFE32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3684617" y="4776174"/>
            <a:ext cx="1536192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05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Edit Master text styles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83CD3289-0FBC-4854-8EB2-ADD41F89CA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7518" y="2023413"/>
            <a:ext cx="4188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250" b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2F18CD59-6602-4DEC-9B12-412E6BAF928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684617" y="2023413"/>
            <a:ext cx="4188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250" b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88B09568-0B94-4B51-BE65-A72C65C3D7D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905068" y="2023413"/>
            <a:ext cx="4188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250" b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E930664F-8C64-4436-9DD1-1ECED305C6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05068" y="3677189"/>
            <a:ext cx="1748790" cy="539496"/>
          </a:xfrm>
          <a:ln>
            <a:solidFill>
              <a:srgbClr val="000000">
                <a:alpha val="30196"/>
              </a:srgb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315834F5-9ACD-4898-B96E-8C732881FF01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1769343" y="5706529"/>
            <a:ext cx="6744817" cy="365122"/>
          </a:xfrm>
        </p:spPr>
        <p:txBody>
          <a:bodyPr lIns="0" tIns="0" rIns="0" bIns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9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689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694" y="3095993"/>
            <a:ext cx="3931620" cy="539496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350" b="1" i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6693" y="3828000"/>
            <a:ext cx="3925307" cy="2175392"/>
          </a:xfrm>
        </p:spPr>
        <p:txBody>
          <a:bodyPr lIns="0" tIns="0" rIns="0" bIns="0" anchor="t" anchorCtr="0">
            <a:normAutofit/>
          </a:bodyPr>
          <a:lstStyle>
            <a:lvl1pPr marL="162000" indent="-162000">
              <a:spcBef>
                <a:spcPts val="4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050" b="0" i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391822"/>
            <a:ext cx="3946745" cy="1325563"/>
          </a:xfrm>
        </p:spPr>
        <p:txBody>
          <a:bodyPr lIns="0" tIns="0" rIns="0" bIns="0" anchor="b" anchorCtr="0">
            <a:norm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841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19700" y="0"/>
            <a:ext cx="3277791" cy="6057900"/>
          </a:xfrm>
        </p:spPr>
        <p:txBody>
          <a:bodyPr tIns="756000" rIns="72000" anchor="ctr" anchorCtr="0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Rectangle 9" descr="Rectangle shape">
            <a:extLst>
              <a:ext uri="{FF2B5EF4-FFF2-40B4-BE49-F238E27FC236}">
                <a16:creationId xmlns:a16="http://schemas.microsoft.com/office/drawing/2014/main" id="{A7050B34-5735-49CB-A564-B50456B9E4D8}"/>
              </a:ext>
            </a:extLst>
          </p:cNvPr>
          <p:cNvSpPr/>
          <p:nvPr userDrawn="1"/>
        </p:nvSpPr>
        <p:spPr>
          <a:xfrm>
            <a:off x="0" y="2816577"/>
            <a:ext cx="229835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755544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eft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8" descr="Rectangle shape">
            <a:extLst>
              <a:ext uri="{FF2B5EF4-FFF2-40B4-BE49-F238E27FC236}">
                <a16:creationId xmlns:a16="http://schemas.microsoft.com/office/drawing/2014/main" id="{D2154103-FC4F-4381-B8F8-EBD2FE883B77}"/>
              </a:ext>
            </a:extLst>
          </p:cNvPr>
          <p:cNvSpPr/>
          <p:nvPr userDrawn="1"/>
        </p:nvSpPr>
        <p:spPr>
          <a:xfrm>
            <a:off x="-1" y="2816577"/>
            <a:ext cx="639251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BF30168-0B34-44BC-AACE-89DE62358C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650" y="765175"/>
            <a:ext cx="3321844" cy="6092825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296" y="1391822"/>
            <a:ext cx="3939152" cy="1325563"/>
          </a:xfrm>
        </p:spPr>
        <p:txBody>
          <a:bodyPr lIns="0" tIns="0" rIns="0" bIns="0" anchor="b" anchorCtr="0">
            <a:norm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68317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EB1C6EE-FA97-4634-A102-9B45058E9E2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80693" y="3203259"/>
            <a:ext cx="3917754" cy="2880344"/>
          </a:xfrm>
        </p:spPr>
        <p:txBody>
          <a:bodyPr lIns="0" tIns="0" rIns="0" bIns="0" anchor="t" anchorCtr="0">
            <a:normAutofit/>
          </a:bodyPr>
          <a:lstStyle>
            <a:lvl1pPr marL="162000" indent="-162000">
              <a:spcBef>
                <a:spcPts val="4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050" b="0" i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9142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694" y="3721639"/>
            <a:ext cx="3303800" cy="539496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350" b="1" i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713368" y="1648384"/>
            <a:ext cx="3716572" cy="386922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45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050" b="0" i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985384"/>
            <a:ext cx="3316511" cy="1325563"/>
          </a:xfrm>
        </p:spPr>
        <p:txBody>
          <a:bodyPr lIns="0" tIns="0" rIns="0" bIns="0" anchor="b" anchorCtr="0">
            <a:norm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841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71552" y="1303786"/>
            <a:ext cx="548640" cy="731520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3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0AFA18C9-04D0-44DF-808A-2C34FCE9E7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71552" y="4838737"/>
            <a:ext cx="548640" cy="731520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3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588C383-1FFC-421F-B64D-C20A8FF1D9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71552" y="3660420"/>
            <a:ext cx="548640" cy="731520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3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41C4D3D8-E6E7-4E66-B661-6F7F594B2B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971552" y="2482103"/>
            <a:ext cx="548640" cy="731520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3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0D239C0-D332-4295-B0D2-EE7E153AEF85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4713368" y="1026327"/>
            <a:ext cx="3716572" cy="539496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F24AAA0-C33F-4C49-B5BA-CCA4DF164082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4713368" y="5186182"/>
            <a:ext cx="3716572" cy="386922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45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050" b="0" i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15EA430-9504-4CC7-90B9-8BAC49418BCE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4713368" y="4564125"/>
            <a:ext cx="3716572" cy="539496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452F643-0A90-42B8-A436-966F84D9136B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4713368" y="4006916"/>
            <a:ext cx="3716572" cy="386922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45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050" b="0" i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8A7C240-D1B7-4005-B9AF-81E3B026A242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4713368" y="3384859"/>
            <a:ext cx="3716572" cy="539496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E6F2B4F-B958-4180-9985-068471C0E34E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4713368" y="2827650"/>
            <a:ext cx="3716572" cy="386922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45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050" b="0" i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A84110-1CE1-45A4-BFE9-E44A4D9F4FF5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4713368" y="2205593"/>
            <a:ext cx="3716572" cy="539496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Rectangle 13" descr="Rectangle shape">
            <a:extLst>
              <a:ext uri="{FF2B5EF4-FFF2-40B4-BE49-F238E27FC236}">
                <a16:creationId xmlns:a16="http://schemas.microsoft.com/office/drawing/2014/main" id="{4553F3B7-CCC3-488E-B551-867E00CF0DB6}"/>
              </a:ext>
            </a:extLst>
          </p:cNvPr>
          <p:cNvSpPr/>
          <p:nvPr userDrawn="1"/>
        </p:nvSpPr>
        <p:spPr>
          <a:xfrm>
            <a:off x="0" y="3442217"/>
            <a:ext cx="2322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268747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uter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Rectangle shape">
            <a:extLst>
              <a:ext uri="{FF2B5EF4-FFF2-40B4-BE49-F238E27FC236}">
                <a16:creationId xmlns:a16="http://schemas.microsoft.com/office/drawing/2014/main" id="{0348B992-DA91-41CC-A9C7-B1E6405BB768}"/>
              </a:ext>
            </a:extLst>
          </p:cNvPr>
          <p:cNvSpPr/>
          <p:nvPr userDrawn="1"/>
        </p:nvSpPr>
        <p:spPr>
          <a:xfrm>
            <a:off x="1" y="3120256"/>
            <a:ext cx="6917975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99" y="871857"/>
            <a:ext cx="3807143" cy="511428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D975D9-06B9-4C78-AD70-6CDDD6598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9042" y="1656049"/>
            <a:ext cx="3303800" cy="1325563"/>
          </a:xfrm>
        </p:spPr>
        <p:txBody>
          <a:bodyPr lIns="0" tIns="0" rIns="0" bIns="0" anchor="b" anchorCtr="0">
            <a:normAutofit/>
          </a:bodyPr>
          <a:lstStyle>
            <a:lvl1pPr>
              <a:defRPr sz="2700" b="1"/>
            </a:lvl1pPr>
          </a:lstStyle>
          <a:p>
            <a:r>
              <a:rPr lang="en-US" noProof="0"/>
              <a:t>CLICK TO EDIT MASTER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8424E24-3E04-4F28-8CE4-6A2078198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9042" y="3495781"/>
            <a:ext cx="3309113" cy="539496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350" b="1" i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AA4AD4A-8E8A-4E95-9E11-6FE9B001838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207010" y="4179662"/>
            <a:ext cx="3303800" cy="1159884"/>
          </a:xfrm>
        </p:spPr>
        <p:txBody>
          <a:bodyPr lIns="0" tIns="0" rIns="0" bIns="0" anchor="t" anchorCtr="0">
            <a:normAutofit/>
          </a:bodyPr>
          <a:lstStyle>
            <a:lvl1pPr marL="162000" indent="-162000">
              <a:spcBef>
                <a:spcPts val="45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050" b="0" i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D8E759F5-A035-4785-8820-32AD1B0FD0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3202" y="1243173"/>
            <a:ext cx="3290300" cy="242787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027A9CD4-070D-43A3-88C7-FA9F42DA27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60057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7938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52D122-994D-483A-BEAE-EB42A0E0961E}"/>
              </a:ext>
            </a:extLst>
          </p:cNvPr>
          <p:cNvSpPr/>
          <p:nvPr userDrawn="1"/>
        </p:nvSpPr>
        <p:spPr>
          <a:xfrm>
            <a:off x="2939796" y="-1"/>
            <a:ext cx="3264300" cy="1819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299716"/>
            <a:ext cx="8514160" cy="3758184"/>
          </a:xfrm>
        </p:spPr>
        <p:txBody>
          <a:bodyPr tIns="756000" rIns="72000" anchor="ctr" anchorCtr="0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9796" y="0"/>
            <a:ext cx="3264408" cy="1737360"/>
          </a:xfrm>
          <a:noFill/>
        </p:spPr>
        <p:txBody>
          <a:bodyPr lIns="0" tIns="180000" rIns="0" bIns="0" anchor="ctr" anchorCtr="0">
            <a:normAutofit/>
          </a:bodyPr>
          <a:lstStyle>
            <a:lvl1pPr marL="0"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700" b="1" kern="120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841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85A6CA-852E-4D31-8861-0347B4869D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39796" y="1732572"/>
            <a:ext cx="3264300" cy="1404000"/>
          </a:xfrm>
          <a:solidFill>
            <a:schemeClr val="tx1"/>
          </a:solidFill>
        </p:spPr>
        <p:txBody>
          <a:bodyPr lIns="180000" tIns="360000" rIns="180000" bIns="0">
            <a:normAutofit/>
          </a:bodyPr>
          <a:lstStyle>
            <a:lvl1pPr marL="0" indent="0" algn="ctr">
              <a:buNone/>
              <a:defRPr sz="1350" b="1" i="0">
                <a:solidFill>
                  <a:schemeClr val="bg1"/>
                </a:solidFill>
              </a:defRPr>
            </a:lvl1pPr>
            <a:lvl2pPr marL="342900" indent="0">
              <a:buNone/>
              <a:defRPr i="1">
                <a:solidFill>
                  <a:schemeClr val="bg1"/>
                </a:solidFill>
              </a:defRPr>
            </a:lvl2pPr>
            <a:lvl3pPr>
              <a:defRPr i="1">
                <a:solidFill>
                  <a:schemeClr val="bg1"/>
                </a:solidFill>
              </a:defRPr>
            </a:lvl3pPr>
            <a:lvl4pPr>
              <a:defRPr i="1">
                <a:solidFill>
                  <a:schemeClr val="bg1"/>
                </a:solidFill>
              </a:defRPr>
            </a:lvl4pPr>
            <a:lvl5pPr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Rectangle 23" descr="Rectangle shape">
            <a:extLst>
              <a:ext uri="{FF2B5EF4-FFF2-40B4-BE49-F238E27FC236}">
                <a16:creationId xmlns:a16="http://schemas.microsoft.com/office/drawing/2014/main" id="{A5229D97-30B4-42B0-8D6E-5BE4A017D8F7}"/>
              </a:ext>
            </a:extLst>
          </p:cNvPr>
          <p:cNvSpPr/>
          <p:nvPr userDrawn="1"/>
        </p:nvSpPr>
        <p:spPr>
          <a:xfrm>
            <a:off x="3816900" y="1528090"/>
            <a:ext cx="53271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1363445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locks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8514160" y="6246908"/>
            <a:ext cx="6298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694" y="1740127"/>
            <a:ext cx="5850624" cy="939606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350" b="1" i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12015" y="4552665"/>
            <a:ext cx="2194560" cy="1135351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45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050" b="0" i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617258"/>
            <a:ext cx="5850624" cy="594132"/>
          </a:xfrm>
        </p:spPr>
        <p:txBody>
          <a:bodyPr lIns="0" tIns="0" rIns="0" bIns="0" anchor="b" anchorCtr="0">
            <a:norm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0D239C0-D332-4295-B0D2-EE7E153AEF8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912015" y="4002722"/>
            <a:ext cx="2194560" cy="467382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5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6CFA9DC2-8816-4504-9E78-0D6A51A4ABB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60057" y="774398"/>
            <a:ext cx="1748790" cy="539496"/>
          </a:xfrm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9DB526-D20B-406D-B9C4-1B2FE49223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6694" y="2780485"/>
            <a:ext cx="891540" cy="1188720"/>
          </a:xfrm>
          <a:solidFill>
            <a:schemeClr val="bg2">
              <a:alpha val="50000"/>
            </a:schemeClr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525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6963D45-FFEE-47B2-BF3C-EF83D09DA715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3625781" y="4552665"/>
            <a:ext cx="2194560" cy="1135351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45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050" b="0" i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0C6A052-44FB-4766-A715-5F60A7AEF0AD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625781" y="4002722"/>
            <a:ext cx="2194560" cy="467382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5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6217025-86DB-4E40-9AE4-98C2F14CA8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60460" y="2780485"/>
            <a:ext cx="891540" cy="1188720"/>
          </a:xfrm>
          <a:solidFill>
            <a:schemeClr val="bg2">
              <a:alpha val="50000"/>
            </a:schemeClr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525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CDA6EA2-A642-4AE3-88FA-F776A7BE3CA8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6339548" y="4552665"/>
            <a:ext cx="2194560" cy="1135351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45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050" b="0" i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CF657BA-97D6-465F-8436-31FB0B884C8B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339548" y="4002722"/>
            <a:ext cx="2194560" cy="467382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50" b="1" i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Category Title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CBAA4180-32A5-4A82-BFBA-8673723FAAE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74227" y="2780485"/>
            <a:ext cx="891540" cy="1188720"/>
          </a:xfrm>
          <a:solidFill>
            <a:schemeClr val="bg2">
              <a:alpha val="50000"/>
            </a:schemeClr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525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18" name="Rectangle 16" descr="Rectangle shape">
            <a:extLst>
              <a:ext uri="{FF2B5EF4-FFF2-40B4-BE49-F238E27FC236}">
                <a16:creationId xmlns:a16="http://schemas.microsoft.com/office/drawing/2014/main" id="{8F2E6E6B-AE50-42CD-844F-3408DB11EFCE}"/>
              </a:ext>
            </a:extLst>
          </p:cNvPr>
          <p:cNvSpPr/>
          <p:nvPr userDrawn="1"/>
        </p:nvSpPr>
        <p:spPr>
          <a:xfrm>
            <a:off x="0" y="1380173"/>
            <a:ext cx="37541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66252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929453-E4C7-46CA-BEF5-0E2A92C8E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noProof="0"/>
              <a:t>CLICK TO EDIT MASTER TITLE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ADBBF-AAD4-4971-A7E7-A5D5720D4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117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B9995-22AA-4982-8BC6-63933E69E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095571"/>
            <a:ext cx="2057400" cy="22597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50" i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B33D2-B564-49D1-84C1-0C8A19C2E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9841" y="6336290"/>
            <a:ext cx="2056209" cy="2259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50" i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94BD2-D6A7-476C-B277-0BD3FFADC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5325" y="6262759"/>
            <a:ext cx="200025" cy="2259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50" b="1" i="0">
                <a:solidFill>
                  <a:srgbClr val="006F83"/>
                </a:solidFill>
              </a:defRPr>
            </a:lvl1pPr>
          </a:lstStyle>
          <a:p>
            <a:fld id="{D9BB3731-526F-4638-85F8-715D717FFC1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0436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61" r:id="rId4"/>
    <p:sldLayoutId id="2147483660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  <p:sldLayoutId id="2147483684" r:id="rId27"/>
    <p:sldLayoutId id="2147483685" r:id="rId28"/>
    <p:sldLayoutId id="2147483686" r:id="rId29"/>
    <p:sldLayoutId id="2147483689" r:id="rId30"/>
    <p:sldLayoutId id="2147483690" r:id="rId31"/>
    <p:sldLayoutId id="2147483691" r:id="rId32"/>
    <p:sldLayoutId id="2147483694" r:id="rId33"/>
    <p:sldLayoutId id="2147483692" r:id="rId34"/>
    <p:sldLayoutId id="2147483687" r:id="rId35"/>
    <p:sldLayoutId id="2147483693" r:id="rId36"/>
    <p:sldLayoutId id="2147483683" r:id="rId3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Wingdings" pitchFamily="2" charset="2"/>
        <a:buChar char="§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Wingdings" pitchFamily="2" charset="2"/>
        <a:buChar char="§"/>
        <a:defRPr sz="135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5363" userDrawn="1">
          <p15:clr>
            <a:srgbClr val="F26B43"/>
          </p15:clr>
        </p15:guide>
        <p15:guide id="3" pos="397" userDrawn="1">
          <p15:clr>
            <a:srgbClr val="F26B43"/>
          </p15:clr>
        </p15:guide>
        <p15:guide id="4" orient="horz" pos="3816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  <p15:guide id="6" orient="horz" pos="482" userDrawn="1">
          <p15:clr>
            <a:srgbClr val="F26B43"/>
          </p15:clr>
        </p15:guide>
        <p15:guide id="7" pos="288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2489" userDrawn="1">
          <p15:clr>
            <a:srgbClr val="F26B43"/>
          </p15:clr>
        </p15:guide>
        <p15:guide id="10" pos="3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Benjamin.Veghte@dshs.wa.gov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www.dshs.wa.gov/altsa/stakeholders/long-term-services-and-supports-ltss" TargetMode="External"/><Relationship Id="rId4" Type="http://schemas.openxmlformats.org/officeDocument/2006/relationships/hyperlink" Target="mailto:klindseth@esd.wa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noProof="0" smtClean="0"/>
              <a:t>1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41817" y="2193929"/>
            <a:ext cx="390579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32A1A6"/>
                </a:solidFill>
              </a:rPr>
              <a:t/>
            </a:r>
            <a:br>
              <a:rPr lang="en-US" dirty="0">
                <a:solidFill>
                  <a:srgbClr val="32A1A6"/>
                </a:solidFill>
              </a:rPr>
            </a:br>
            <a:r>
              <a:rPr lang="en-US" sz="2325" dirty="0">
                <a:solidFill>
                  <a:srgbClr val="32A1A6"/>
                </a:solidFill>
              </a:rPr>
              <a:t>Long-Term </a:t>
            </a:r>
            <a:br>
              <a:rPr lang="en-US" sz="2325" dirty="0">
                <a:solidFill>
                  <a:srgbClr val="32A1A6"/>
                </a:solidFill>
              </a:rPr>
            </a:br>
            <a:r>
              <a:rPr lang="en-US" sz="2325" dirty="0">
                <a:solidFill>
                  <a:srgbClr val="32A1A6"/>
                </a:solidFill>
              </a:rPr>
              <a:t>Services and Supports Trust</a:t>
            </a:r>
            <a:endParaRPr lang="en-US" dirty="0">
              <a:solidFill>
                <a:srgbClr val="32A1A6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729011" y="3910059"/>
            <a:ext cx="3786339" cy="40462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32A1A6"/>
                </a:solidFill>
              </a:rPr>
              <a:t>Centennial Accord</a:t>
            </a:r>
          </a:p>
          <a:p>
            <a:r>
              <a:rPr lang="en-US" dirty="0" smtClean="0">
                <a:solidFill>
                  <a:srgbClr val="32A1A6"/>
                </a:solidFill>
              </a:rPr>
              <a:t>November 19, 2020</a:t>
            </a:r>
            <a:endParaRPr lang="en-US" dirty="0">
              <a:solidFill>
                <a:srgbClr val="32A1A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797" y="6154814"/>
            <a:ext cx="1180534" cy="432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13" y="6181646"/>
            <a:ext cx="2230781" cy="378709"/>
          </a:xfrm>
          <a:prstGeom prst="rect">
            <a:avLst/>
          </a:prstGeo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530" y="6009460"/>
            <a:ext cx="1320685" cy="72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43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E83FC-E300-4C31-B39B-C023E466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smtClean="0"/>
              <a:t>2</a:t>
            </a:fld>
            <a:endParaRPr lang="en-US" dirty="0"/>
          </a:p>
        </p:txBody>
      </p:sp>
      <p:sp>
        <p:nvSpPr>
          <p:cNvPr id="18" name="Title 5"/>
          <p:cNvSpPr>
            <a:spLocks noGrp="1"/>
          </p:cNvSpPr>
          <p:nvPr>
            <p:ph type="title"/>
          </p:nvPr>
        </p:nvSpPr>
        <p:spPr>
          <a:xfrm>
            <a:off x="628651" y="617258"/>
            <a:ext cx="5850624" cy="594132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32A1A6"/>
                </a:solidFill>
              </a:rPr>
              <a:t>What the Law Will Do	</a:t>
            </a:r>
            <a:r>
              <a:rPr lang="en-US" dirty="0">
                <a:solidFill>
                  <a:srgbClr val="32A1A6"/>
                </a:solidFill>
              </a:rPr>
              <a:t/>
            </a:r>
            <a:br>
              <a:rPr lang="en-US" dirty="0">
                <a:solidFill>
                  <a:srgbClr val="32A1A6"/>
                </a:solidFill>
              </a:rPr>
            </a:br>
            <a:r>
              <a:rPr lang="en-US" sz="2200" dirty="0">
                <a:solidFill>
                  <a:srgbClr val="32A1A6"/>
                </a:solidFill>
              </a:rPr>
              <a:t>Trust Contributions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628650" y="1876823"/>
            <a:ext cx="4952586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450"/>
              </a:spcBef>
              <a:spcAft>
                <a:spcPts val="450"/>
              </a:spcAft>
              <a:buClr>
                <a:srgbClr val="DED8A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Washington workers will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contribute </a:t>
            </a:r>
            <a:r>
              <a:rPr lang="en-US" sz="2400" b="1" dirty="0" smtClean="0">
                <a:solidFill>
                  <a:srgbClr val="32A1A6"/>
                </a:solidFill>
                <a:latin typeface="Calibri"/>
              </a:rPr>
              <a:t>$0.58 </a:t>
            </a:r>
            <a:r>
              <a:rPr lang="en-US" sz="2400" b="1" dirty="0">
                <a:solidFill>
                  <a:srgbClr val="32A1A6"/>
                </a:solidFill>
                <a:latin typeface="Calibri"/>
              </a:rPr>
              <a:t>per $100 of earnings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pPr marL="285750" lvl="0" indent="-285750">
              <a:spcBef>
                <a:spcPts val="450"/>
              </a:spcBef>
              <a:spcAft>
                <a:spcPts val="450"/>
              </a:spcAft>
              <a:buClr>
                <a:srgbClr val="DED8A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Every employee contributes – </a:t>
            </a:r>
            <a:r>
              <a:rPr lang="en-US" sz="2400" b="1" dirty="0">
                <a:solidFill>
                  <a:srgbClr val="32A1A6"/>
                </a:solidFill>
                <a:latin typeface="Calibri"/>
              </a:rPr>
              <a:t>employers do not</a:t>
            </a:r>
            <a:r>
              <a:rPr lang="en-US" sz="2400" dirty="0">
                <a:solidFill>
                  <a:srgbClr val="32A1A6"/>
                </a:solidFill>
                <a:latin typeface="Calibri"/>
              </a:rPr>
              <a:t>.</a:t>
            </a:r>
          </a:p>
          <a:p>
            <a:pPr marL="285750" lvl="0" indent="-285750">
              <a:spcBef>
                <a:spcPts val="450"/>
              </a:spcBef>
              <a:spcAft>
                <a:spcPts val="450"/>
              </a:spcAft>
              <a:buClr>
                <a:srgbClr val="DED8A4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To vest, individuals </a:t>
            </a:r>
            <a:r>
              <a:rPr lang="en-US" sz="2400" b="1" dirty="0" smtClean="0">
                <a:solidFill>
                  <a:srgbClr val="32A1A6"/>
                </a:solidFill>
                <a:latin typeface="Calibri"/>
              </a:rPr>
              <a:t>contribute 10 years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without a break of 5 con-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secutive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years, or 3 of last 6 years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.</a:t>
            </a: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285750" lvl="0" indent="-285750">
              <a:spcBef>
                <a:spcPts val="450"/>
              </a:spcBef>
              <a:spcAft>
                <a:spcPts val="450"/>
              </a:spcAft>
              <a:buClr>
                <a:srgbClr val="DED8A4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Individuals who need assistance with </a:t>
            </a:r>
            <a:r>
              <a:rPr lang="en-US" sz="2400" b="1" dirty="0" smtClean="0">
                <a:solidFill>
                  <a:srgbClr val="32A1A6"/>
                </a:solidFill>
                <a:latin typeface="Calibri"/>
              </a:rPr>
              <a:t>at least 3 activities of daily living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w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ill be eligible for up to </a:t>
            </a:r>
            <a:r>
              <a:rPr lang="en-US" sz="2400" b="1" dirty="0">
                <a:solidFill>
                  <a:srgbClr val="32A1A6"/>
                </a:solidFill>
                <a:latin typeface="Calibri"/>
              </a:rPr>
              <a:t>$36,500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in lifetime benefits.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21666" y="1876823"/>
            <a:ext cx="2893684" cy="3801042"/>
          </a:xfrm>
          <a:prstGeom prst="rect">
            <a:avLst/>
          </a:prstGeom>
          <a:solidFill>
            <a:srgbClr val="00A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158" y="2105423"/>
            <a:ext cx="1664159" cy="16273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795142" y="2123816"/>
            <a:ext cx="822675" cy="16089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30110" y="3762533"/>
            <a:ext cx="2636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Someone who makes $750 per week will pay $4.35 into the Trust.</a:t>
            </a:r>
          </a:p>
        </p:txBody>
      </p:sp>
    </p:spTree>
    <p:extLst>
      <p:ext uri="{BB962C8B-B14F-4D97-AF65-F5344CB8AC3E}">
        <p14:creationId xmlns:p14="http://schemas.microsoft.com/office/powerpoint/2010/main" val="4010403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E83FC-E300-4C31-B39B-C023E466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smtClean="0"/>
              <a:t>3</a:t>
            </a:fld>
            <a:endParaRPr lang="en-US" dirty="0"/>
          </a:p>
        </p:txBody>
      </p:sp>
      <p:sp>
        <p:nvSpPr>
          <p:cNvPr id="18" name="Title 5"/>
          <p:cNvSpPr>
            <a:spLocks noGrp="1"/>
          </p:cNvSpPr>
          <p:nvPr>
            <p:ph type="title"/>
          </p:nvPr>
        </p:nvSpPr>
        <p:spPr>
          <a:xfrm>
            <a:off x="628651" y="617258"/>
            <a:ext cx="7515224" cy="594132"/>
          </a:xfrm>
        </p:spPr>
        <p:txBody>
          <a:bodyPr>
            <a:normAutofit fontScale="90000"/>
          </a:bodyPr>
          <a:lstStyle/>
          <a:p>
            <a:r>
              <a:rPr lang="en-US" sz="3000" dirty="0" smtClean="0">
                <a:solidFill>
                  <a:srgbClr val="32A1A6"/>
                </a:solidFill>
              </a:rPr>
              <a:t>Cross Agency Roles </a:t>
            </a:r>
            <a:r>
              <a:rPr lang="en-US" sz="3000" dirty="0">
                <a:solidFill>
                  <a:srgbClr val="32A1A6"/>
                </a:solidFill>
              </a:rPr>
              <a:t>and Responsibilities</a:t>
            </a:r>
            <a:r>
              <a:rPr lang="en-US" dirty="0">
                <a:solidFill>
                  <a:srgbClr val="32A1A6"/>
                </a:solidFill>
              </a:rPr>
              <a:t/>
            </a:r>
            <a:br>
              <a:rPr lang="en-US" dirty="0">
                <a:solidFill>
                  <a:srgbClr val="32A1A6"/>
                </a:solidFill>
              </a:rPr>
            </a:br>
            <a:endParaRPr lang="en-US" sz="2200" dirty="0">
              <a:solidFill>
                <a:srgbClr val="32A1A6"/>
              </a:solidFill>
            </a:endParaRPr>
          </a:p>
        </p:txBody>
      </p:sp>
      <p:graphicFrame>
        <p:nvGraphicFramePr>
          <p:cNvPr id="15" name="Content Placeholder 4">
            <a:extLst>
              <a:ext uri="{FF2B5EF4-FFF2-40B4-BE49-F238E27FC236}">
                <a16:creationId xmlns:a16="http://schemas.microsoft.com/office/drawing/2014/main" id="{BC20F250-6C0D-4639-9482-7FD8BD84E4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623466"/>
              </p:ext>
            </p:extLst>
          </p:nvPr>
        </p:nvGraphicFramePr>
        <p:xfrm>
          <a:off x="0" y="1092358"/>
          <a:ext cx="9144000" cy="5502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7244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E83FC-E300-4C31-B39B-C023E466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smtClean="0"/>
              <a:t>4</a:t>
            </a:fld>
            <a:endParaRPr lang="en-US" dirty="0"/>
          </a:p>
        </p:txBody>
      </p:sp>
      <p:sp>
        <p:nvSpPr>
          <p:cNvPr id="18" name="Title 5"/>
          <p:cNvSpPr>
            <a:spLocks noGrp="1"/>
          </p:cNvSpPr>
          <p:nvPr>
            <p:ph type="title"/>
          </p:nvPr>
        </p:nvSpPr>
        <p:spPr>
          <a:xfrm>
            <a:off x="628651" y="617258"/>
            <a:ext cx="7019924" cy="594132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32A1A6"/>
                </a:solidFill>
              </a:rPr>
              <a:t>LTSS Trust Implementation </a:t>
            </a:r>
            <a:r>
              <a:rPr lang="en-US" sz="3000" dirty="0">
                <a:solidFill>
                  <a:srgbClr val="32A1A6"/>
                </a:solidFill>
              </a:rPr>
              <a:t>Timeline</a:t>
            </a:r>
            <a:endParaRPr lang="en-US" sz="2200" dirty="0">
              <a:solidFill>
                <a:srgbClr val="32A1A6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73789477"/>
              </p:ext>
            </p:extLst>
          </p:nvPr>
        </p:nvGraphicFramePr>
        <p:xfrm>
          <a:off x="370704" y="759689"/>
          <a:ext cx="8402594" cy="5503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6025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E83FC-E300-4C31-B39B-C023E466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smtClean="0"/>
              <a:t>5</a:t>
            </a:fld>
            <a:endParaRPr lang="en-US" dirty="0"/>
          </a:p>
        </p:txBody>
      </p:sp>
      <p:sp>
        <p:nvSpPr>
          <p:cNvPr id="18" name="Title 5"/>
          <p:cNvSpPr>
            <a:spLocks noGrp="1"/>
          </p:cNvSpPr>
          <p:nvPr>
            <p:ph type="title"/>
          </p:nvPr>
        </p:nvSpPr>
        <p:spPr>
          <a:xfrm>
            <a:off x="628651" y="617258"/>
            <a:ext cx="7886698" cy="594132"/>
          </a:xfrm>
        </p:spPr>
        <p:txBody>
          <a:bodyPr>
            <a:normAutofit fontScale="90000"/>
          </a:bodyPr>
          <a:lstStyle/>
          <a:p>
            <a:r>
              <a:rPr lang="en-US" sz="3000" dirty="0" smtClean="0">
                <a:solidFill>
                  <a:srgbClr val="32A1A6"/>
                </a:solidFill>
              </a:rPr>
              <a:t>Statute Change to add Pathways for </a:t>
            </a:r>
            <a:r>
              <a:rPr lang="en-US" sz="3000" dirty="0">
                <a:solidFill>
                  <a:srgbClr val="32A1A6"/>
                </a:solidFill>
              </a:rPr>
              <a:t>Tribal </a:t>
            </a:r>
            <a:r>
              <a:rPr lang="en-US" sz="3000" dirty="0" smtClean="0">
                <a:solidFill>
                  <a:srgbClr val="32A1A6"/>
                </a:solidFill>
              </a:rPr>
              <a:t>Government Employers </a:t>
            </a:r>
            <a:endParaRPr lang="en-US" sz="2200" dirty="0">
              <a:solidFill>
                <a:srgbClr val="32A1A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8650" y="1876823"/>
            <a:ext cx="813229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respect tribal sovereignty, “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Employer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the LTSS Trust statute does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not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automatically include tribal governments. A statute change would allow individual tribes to opt-in to the Trust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Tribes that opt-in would have all of their businesses withhold wages of their employees and submit contributions to ESD (an estimated 31,000 individuals work for tribal enterprises)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Employees of tribal employers whose tribes have opted-in would contribute to the LTSS Trust, vest, and earn benefits when they need them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08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E83FC-E300-4C31-B39B-C023E466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smtClean="0"/>
              <a:t>6</a:t>
            </a:fld>
            <a:endParaRPr lang="en-US" dirty="0"/>
          </a:p>
        </p:txBody>
      </p:sp>
      <p:sp>
        <p:nvSpPr>
          <p:cNvPr id="18" name="Title 5"/>
          <p:cNvSpPr>
            <a:spLocks noGrp="1"/>
          </p:cNvSpPr>
          <p:nvPr>
            <p:ph type="title"/>
          </p:nvPr>
        </p:nvSpPr>
        <p:spPr>
          <a:xfrm>
            <a:off x="628651" y="617258"/>
            <a:ext cx="7886698" cy="594132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32A1A6"/>
                </a:solidFill>
              </a:rPr>
              <a:t>Path Forward</a:t>
            </a:r>
            <a:endParaRPr lang="en-US" sz="2200" dirty="0">
              <a:solidFill>
                <a:srgbClr val="32A1A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8650" y="1876823"/>
            <a:ext cx="788669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American Indian Health Commission is working on </a:t>
            </a:r>
            <a:r>
              <a:rPr lang="en-US" sz="2400" b="1" dirty="0" smtClean="0">
                <a:solidFill>
                  <a:srgbClr val="32A1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draft legislation for tribes to opt-in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DSHS would like to call for volunteers interested in a participating in a workgroup to: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whether </a:t>
            </a:r>
            <a:r>
              <a:rPr lang="en-US" sz="2400" b="1" dirty="0" smtClean="0">
                <a:solidFill>
                  <a:srgbClr val="32A1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roundtables and consultation </a:t>
            </a: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needed or desired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regard </a:t>
            </a: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of tribal employer opt-in </a:t>
            </a: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legislation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 and strategize about how to best communicate with </a:t>
            </a:r>
            <a:r>
              <a:rPr lang="en-US" sz="2400" b="1" dirty="0">
                <a:solidFill>
                  <a:srgbClr val="32A1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tribal leaders, tribal business leaders, and HR departments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ensure those who will be impacted by tribes opting in can give direction to </a:t>
            </a: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implementation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820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E83FC-E300-4C31-B39B-C023E466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3731-526F-4638-85F8-715D717FFC12}" type="slidenum">
              <a:rPr lang="en-US" smtClean="0"/>
              <a:t>7</a:t>
            </a:fld>
            <a:endParaRPr lang="en-US" dirty="0"/>
          </a:p>
        </p:txBody>
      </p:sp>
      <p:sp>
        <p:nvSpPr>
          <p:cNvPr id="18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32A1A6"/>
                </a:solidFill>
              </a:rPr>
              <a:t>LTSS Trust Contacts </a:t>
            </a:r>
            <a:endParaRPr lang="en-US" sz="2200" dirty="0">
              <a:solidFill>
                <a:srgbClr val="32A1A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8650" y="2520777"/>
            <a:ext cx="4239912" cy="3044753"/>
          </a:xfrm>
        </p:spPr>
        <p:txBody>
          <a:bodyPr/>
          <a:lstStyle/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Ben Veghte, Ph.D.</a:t>
            </a:r>
          </a:p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LTSS Trust Director, DSHS</a:t>
            </a:r>
          </a:p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Phone: (360) 388-5736</a:t>
            </a:r>
          </a:p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Benjamin.Veghte@dshs.wa.gov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9406" y="2520777"/>
            <a:ext cx="3886200" cy="2884944"/>
          </a:xfrm>
        </p:spPr>
        <p:txBody>
          <a:bodyPr/>
          <a:lstStyle/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Kelly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Lindseth</a:t>
            </a: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LTSS Trust Manager, ESD</a:t>
            </a:r>
          </a:p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Phone: (360) 480-0706</a:t>
            </a:r>
          </a:p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klindseth@esd.wa.gov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8919" y="4838119"/>
            <a:ext cx="7326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hlinkClick r:id="rId5"/>
            </a:endParaRPr>
          </a:p>
          <a:p>
            <a:r>
              <a:rPr lang="en-US" dirty="0" smtClean="0">
                <a:hlinkClick r:id="rId5"/>
              </a:rPr>
              <a:t>www.dshs.wa.gov/altsa/stakeholders/long-term-services-and-supports-ltss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887597"/>
      </p:ext>
    </p:extLst>
  </p:cSld>
  <p:clrMapOvr>
    <a:masterClrMapping/>
  </p:clrMapOvr>
</p:sld>
</file>

<file path=ppt/theme/theme1.xml><?xml version="1.0" encoding="utf-8"?>
<a:theme xmlns:a="http://schemas.openxmlformats.org/drawingml/2006/main" name="Financial_PitchDeck_MO-v6">
  <a:themeElements>
    <a:clrScheme name="Custom 23">
      <a:dk1>
        <a:srgbClr val="006F83"/>
      </a:dk1>
      <a:lt1>
        <a:srgbClr val="FFFFFF"/>
      </a:lt1>
      <a:dk2>
        <a:srgbClr val="4D4D4D"/>
      </a:dk2>
      <a:lt2>
        <a:srgbClr val="DED8A4"/>
      </a:lt2>
      <a:accent1>
        <a:srgbClr val="DED8A4"/>
      </a:accent1>
      <a:accent2>
        <a:srgbClr val="790000"/>
      </a:accent2>
      <a:accent3>
        <a:srgbClr val="969959"/>
      </a:accent3>
      <a:accent4>
        <a:srgbClr val="32A1A6"/>
      </a:accent4>
      <a:accent5>
        <a:srgbClr val="606032"/>
      </a:accent5>
      <a:accent6>
        <a:srgbClr val="3C8C41"/>
      </a:accent6>
      <a:hlink>
        <a:srgbClr val="006F83"/>
      </a:hlink>
      <a:folHlink>
        <a:srgbClr val="006F83"/>
      </a:folHlink>
    </a:clrScheme>
    <a:fontScheme name="Custom 6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78270744_Financial pitch deck_AAS_v4" id="{6B56449C-CC63-4FF3-BE4A-64780CE1EAAB}" vid="{648F9AC5-FF4B-45EC-957E-86958EA969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49F6C40C357841A17A471DB9152156" ma:contentTypeVersion="1" ma:contentTypeDescription="Create a new document." ma:contentTypeScope="" ma:versionID="bae685ea4ab3e689f2297a9aa7b9c348">
  <xsd:schema xmlns:xsd="http://www.w3.org/2001/XMLSchema" xmlns:xs="http://www.w3.org/2001/XMLSchema" xmlns:p="http://schemas.microsoft.com/office/2006/metadata/properties" xmlns:ns2="b8e63f8c-3bd4-478c-8898-3e4d9c138ff6" targetNamespace="http://schemas.microsoft.com/office/2006/metadata/properties" ma:root="true" ma:fieldsID="6d5ff26d991580be0fee4abc36c7d720" ns2:_="">
    <xsd:import namespace="b8e63f8c-3bd4-478c-8898-3e4d9c138ff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e63f8c-3bd4-478c-8898-3e4d9c138ff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D928FD-8F10-43F7-BB6D-D1139A38E5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e63f8c-3bd4-478c-8898-3e4d9c138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EEFE3F-2FB4-416D-9B9D-A1CF27862478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b8e63f8c-3bd4-478c-8898-3e4d9c138ff6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935F702-06A3-47B5-A78B-5ADAC21E3B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TF78270744</Template>
  <TotalTime>0</TotalTime>
  <Words>457</Words>
  <Application>Microsoft Office PowerPoint</Application>
  <PresentationFormat>On-screen Show (4:3)</PresentationFormat>
  <Paragraphs>74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Tahoma</vt:lpstr>
      <vt:lpstr>Times New Roman</vt:lpstr>
      <vt:lpstr>Wingdings</vt:lpstr>
      <vt:lpstr>Financial_PitchDeck_MO-v6</vt:lpstr>
      <vt:lpstr>   Long-Term  Services and Supports Trust</vt:lpstr>
      <vt:lpstr>What the Law Will Do  Trust Contributions</vt:lpstr>
      <vt:lpstr>Cross Agency Roles and Responsibilities </vt:lpstr>
      <vt:lpstr>LTSS Trust Implementation Timeline</vt:lpstr>
      <vt:lpstr>Statute Change to add Pathways for Tribal Government Employers </vt:lpstr>
      <vt:lpstr>Path Forward</vt:lpstr>
      <vt:lpstr>LTSS Trust Contacts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2019-09-18T17:32:31Z</dcterms:created>
  <dcterms:modified xsi:type="dcterms:W3CDTF">2020-11-18T19:06:24Z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0x010100A249F6C40C357841A17A471DB9152156</vt:lpwstr>
  </property>
  <property fmtid="{D5CDD505-2E9C-101B-9397-08002B2CF9AE}" pid="3" name="_dlc_DocIdItemGuid">
    <vt:lpwstr>3a18cced-22b7-44b0-ac4c-a3b9d55d8078</vt:lpwstr>
  </property>
</Properties>
</file>