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 Austin" initials="EA" lastIdx="1" clrIdx="0">
    <p:extLst>
      <p:ext uri="{19B8F6BF-5375-455C-9EA6-DF929625EA0E}">
        <p15:presenceInfo xmlns:p15="http://schemas.microsoft.com/office/powerpoint/2012/main" userId="S-1-5-21-1953128221-789063112-1190612905-469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03T05:39:47.279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9/3/2020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Delivery of Elder Services during Covid-19 Pandemic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1"/>
                </a:solidFill>
              </a:rPr>
              <a:t>Muckleshoot Tribe</a:t>
            </a:r>
            <a:endParaRPr lang="en-US" sz="4800" b="1" dirty="0">
              <a:solidFill>
                <a:schemeClr val="accent1"/>
              </a:solidFill>
            </a:endParaRPr>
          </a:p>
          <a:p>
            <a:r>
              <a:rPr lang="en-US" sz="1200" b="1" dirty="0" smtClean="0"/>
              <a:t>Presenter: Eve Austin, RDN  Muckleshoot Elder In Home Support Services Director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15663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Alert </a:t>
            </a:r>
          </a:p>
          <a:p>
            <a:r>
              <a:rPr lang="en-US" dirty="0" smtClean="0"/>
              <a:t>Pharmacy and Supply Delivery</a:t>
            </a:r>
          </a:p>
          <a:p>
            <a:r>
              <a:rPr lang="en-US" dirty="0" smtClean="0"/>
              <a:t>Medical Transportation</a:t>
            </a:r>
          </a:p>
          <a:p>
            <a:r>
              <a:rPr lang="en-US" dirty="0" smtClean="0"/>
              <a:t>Electronic Device Loans</a:t>
            </a:r>
          </a:p>
          <a:p>
            <a:r>
              <a:rPr lang="en-US" dirty="0" smtClean="0"/>
              <a:t>Nursing Triage</a:t>
            </a:r>
          </a:p>
          <a:p>
            <a:r>
              <a:rPr lang="en-US" dirty="0" smtClean="0"/>
              <a:t>Social Work Case Management</a:t>
            </a:r>
          </a:p>
          <a:p>
            <a:r>
              <a:rPr lang="en-US" dirty="0" smtClean="0"/>
              <a:t>Health and Wellness Center Clinic &amp; PT/ Support</a:t>
            </a:r>
          </a:p>
          <a:p>
            <a:r>
              <a:rPr lang="en-US" dirty="0" smtClean="0"/>
              <a:t>In-Home Care Services</a:t>
            </a:r>
          </a:p>
          <a:p>
            <a:pPr lvl="1"/>
            <a:r>
              <a:rPr lang="en-US" dirty="0" smtClean="0"/>
              <a:t>2-24 hour ADL support to Elders and Vulnerable Adults living within a 30 mile radius of MIT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7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Like everyone stunned by the Covid-19 Pandemic we too were diagnosing and triaging the problem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EOC Implemented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812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Sovereignty and Public Health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Tribal leadership moved parallel with King and Pierce Counties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0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Elder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“Getting the Facts not Fear” </a:t>
            </a:r>
          </a:p>
          <a:p>
            <a:r>
              <a:rPr lang="en-US" dirty="0" smtClean="0"/>
              <a:t>Supplies</a:t>
            </a:r>
          </a:p>
          <a:p>
            <a:r>
              <a:rPr lang="en-US" dirty="0" smtClean="0"/>
              <a:t>Safety Measures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Tribal Shut Down </a:t>
            </a:r>
          </a:p>
          <a:p>
            <a:r>
              <a:rPr lang="en-US" dirty="0" smtClean="0"/>
              <a:t>Essential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8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Supplies and PPE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Logistics of delivery</a:t>
            </a:r>
          </a:p>
          <a:p>
            <a:pPr lvl="1"/>
            <a:r>
              <a:rPr lang="en-US" sz="2800" dirty="0" smtClean="0"/>
              <a:t>Mail USPS was a game changer of facial masks</a:t>
            </a:r>
          </a:p>
          <a:p>
            <a:pPr lvl="1"/>
            <a:r>
              <a:rPr lang="en-US" sz="2800" dirty="0" smtClean="0"/>
              <a:t>Home to home drop off bags and door hangers</a:t>
            </a:r>
          </a:p>
          <a:p>
            <a:pPr lvl="1"/>
            <a:r>
              <a:rPr lang="en-US" sz="2800" dirty="0" smtClean="0"/>
              <a:t>Program Stash “Toilet Paper Stash”</a:t>
            </a:r>
          </a:p>
          <a:p>
            <a:pPr lvl="1"/>
            <a:r>
              <a:rPr lang="en-US" sz="2800" dirty="0" smtClean="0"/>
              <a:t>Cleaning Supply Back Up</a:t>
            </a:r>
          </a:p>
          <a:p>
            <a:pPr lvl="1"/>
            <a:r>
              <a:rPr lang="en-US" sz="2800" dirty="0" smtClean="0"/>
              <a:t>Gloves, and PPE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6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Screening  &amp;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Blanket Screening of all staff and what we found</a:t>
            </a:r>
          </a:p>
          <a:p>
            <a:r>
              <a:rPr lang="en-US" dirty="0" smtClean="0"/>
              <a:t>In house testing drive up tent testing </a:t>
            </a:r>
          </a:p>
        </p:txBody>
      </p:sp>
    </p:spTree>
    <p:extLst>
      <p:ext uri="{BB962C8B-B14F-4D97-AF65-F5344CB8AC3E}">
        <p14:creationId xmlns:p14="http://schemas.microsoft.com/office/powerpoint/2010/main" val="398280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Essential Services, limited staffing, family support, focusing on what’s vital to the elders</a:t>
            </a:r>
          </a:p>
        </p:txBody>
      </p:sp>
    </p:spTree>
    <p:extLst>
      <p:ext uri="{BB962C8B-B14F-4D97-AF65-F5344CB8AC3E}">
        <p14:creationId xmlns:p14="http://schemas.microsoft.com/office/powerpoint/2010/main" val="328523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27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28</TotalTime>
  <Words>198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Wood Type</vt:lpstr>
      <vt:lpstr>Delivery of Elder Services during Covid-19 Pandemic</vt:lpstr>
      <vt:lpstr>Overview of Services</vt:lpstr>
      <vt:lpstr>Response</vt:lpstr>
      <vt:lpstr>Sovereignty and Public Health</vt:lpstr>
      <vt:lpstr>Elder Impact</vt:lpstr>
      <vt:lpstr>Supplies and PPE</vt:lpstr>
      <vt:lpstr>Screening  &amp; Testing</vt:lpstr>
      <vt:lpstr>Staffing</vt:lpstr>
      <vt:lpstr>Q &amp; A</vt:lpstr>
    </vt:vector>
  </TitlesOfParts>
  <Company>MTO-SCCM01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of Elder Services during Covid-19 Pandemic</dc:title>
  <dc:creator>Eve Austin</dc:creator>
  <cp:lastModifiedBy>Eve Austin</cp:lastModifiedBy>
  <cp:revision>5</cp:revision>
  <dcterms:created xsi:type="dcterms:W3CDTF">2020-09-03T12:17:11Z</dcterms:created>
  <dcterms:modified xsi:type="dcterms:W3CDTF">2020-09-03T12:45:40Z</dcterms:modified>
</cp:coreProperties>
</file>