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8" r:id="rId4"/>
  </p:sldMasterIdLst>
  <p:notesMasterIdLst>
    <p:notesMasterId r:id="rId13"/>
  </p:notesMasterIdLst>
  <p:sldIdLst>
    <p:sldId id="258" r:id="rId5"/>
    <p:sldId id="257" r:id="rId6"/>
    <p:sldId id="264" r:id="rId7"/>
    <p:sldId id="260" r:id="rId8"/>
    <p:sldId id="266" r:id="rId9"/>
    <p:sldId id="267" r:id="rId10"/>
    <p:sldId id="268" r:id="rId11"/>
    <p:sldId id="269" r:id="rId1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9343" autoAdjust="0"/>
  </p:normalViewPr>
  <p:slideViewPr>
    <p:cSldViewPr snapToGrid="0">
      <p:cViewPr varScale="1">
        <p:scale>
          <a:sx n="51" d="100"/>
          <a:sy n="51" d="100"/>
        </p:scale>
        <p:origin x="16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BA7930F-4F41-4FE3-BFEF-17F90D04975D}" type="datetimeFigureOut">
              <a:rPr lang="en-US" smtClean="0"/>
              <a:t>10/31/2018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CC143AB-6500-44BB-8169-2635D226E455}" type="slidenum">
              <a:rPr lang="en-US" smtClean="0"/>
              <a:t>‹#›</a:t>
            </a:fld>
            <a:endParaRPr lang="en-US"/>
          </a:p>
        </p:txBody>
      </p:sp>
    </p:spTree>
    <p:extLst>
      <p:ext uri="{BB962C8B-B14F-4D97-AF65-F5344CB8AC3E}">
        <p14:creationId xmlns:p14="http://schemas.microsoft.com/office/powerpoint/2010/main" val="4206797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C143AB-6500-44BB-8169-2635D226E455}" type="slidenum">
              <a:rPr lang="en-US" smtClean="0"/>
              <a:t>1</a:t>
            </a:fld>
            <a:endParaRPr lang="en-US"/>
          </a:p>
        </p:txBody>
      </p:sp>
    </p:spTree>
    <p:extLst>
      <p:ext uri="{BB962C8B-B14F-4D97-AF65-F5344CB8AC3E}">
        <p14:creationId xmlns:p14="http://schemas.microsoft.com/office/powerpoint/2010/main" val="640005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C143AB-6500-44BB-8169-2635D226E455}" type="slidenum">
              <a:rPr lang="en-US" smtClean="0"/>
              <a:t>2</a:t>
            </a:fld>
            <a:endParaRPr lang="en-US"/>
          </a:p>
        </p:txBody>
      </p:sp>
    </p:spTree>
    <p:extLst>
      <p:ext uri="{BB962C8B-B14F-4D97-AF65-F5344CB8AC3E}">
        <p14:creationId xmlns:p14="http://schemas.microsoft.com/office/powerpoint/2010/main" val="3350003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minutes </a:t>
            </a:r>
          </a:p>
          <a:p>
            <a:endParaRPr lang="en-US" dirty="0"/>
          </a:p>
          <a:p>
            <a:r>
              <a:rPr lang="en-US" dirty="0"/>
              <a:t>This</a:t>
            </a:r>
            <a:r>
              <a:rPr lang="en-US" baseline="0" dirty="0"/>
              <a:t> is a respite video we found that has some good fundamental respite information, but we understand it is not tribal specific so some of the content may not be relevant.  We are thinking we may want to do something on a smaller scale that would be culturally relevant to tribes and their communities.    </a:t>
            </a:r>
            <a:endParaRPr lang="en-US" dirty="0"/>
          </a:p>
        </p:txBody>
      </p:sp>
      <p:sp>
        <p:nvSpPr>
          <p:cNvPr id="4" name="Slide Number Placeholder 3"/>
          <p:cNvSpPr>
            <a:spLocks noGrp="1"/>
          </p:cNvSpPr>
          <p:nvPr>
            <p:ph type="sldNum" sz="quarter" idx="10"/>
          </p:nvPr>
        </p:nvSpPr>
        <p:spPr/>
        <p:txBody>
          <a:bodyPr/>
          <a:lstStyle/>
          <a:p>
            <a:fld id="{9CC143AB-6500-44BB-8169-2635D226E455}" type="slidenum">
              <a:rPr lang="en-US" smtClean="0"/>
              <a:t>3</a:t>
            </a:fld>
            <a:endParaRPr lang="en-US"/>
          </a:p>
        </p:txBody>
      </p:sp>
    </p:spTree>
    <p:extLst>
      <p:ext uri="{BB962C8B-B14F-4D97-AF65-F5344CB8AC3E}">
        <p14:creationId xmlns:p14="http://schemas.microsoft.com/office/powerpoint/2010/main" val="2104384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Respite care for unpaid</a:t>
            </a:r>
            <a:r>
              <a:rPr lang="en-US" baseline="0" dirty="0"/>
              <a:t> family caregivers fits well in regards to the importance of Mind, Body and Spirit</a:t>
            </a:r>
          </a:p>
          <a:p>
            <a:endParaRPr lang="en-US" baseline="0" dirty="0"/>
          </a:p>
          <a:p>
            <a:r>
              <a:rPr lang="en-US" baseline="0" dirty="0"/>
              <a:t>Most people wish to stay in their homes for as long as possible</a:t>
            </a:r>
            <a:r>
              <a:rPr lang="en-US" baseline="0" dirty="0" smtClean="0"/>
              <a:t>.  Many </a:t>
            </a:r>
            <a:r>
              <a:rPr lang="en-US" baseline="0" dirty="0"/>
              <a:t>times a person is unable to remain in their home with their caregiver because the caregiver is no longer able to provide care.  </a:t>
            </a:r>
          </a:p>
          <a:p>
            <a:endParaRPr lang="en-US" baseline="0" dirty="0"/>
          </a:p>
          <a:p>
            <a:r>
              <a:rPr lang="en-US" baseline="0" dirty="0"/>
              <a:t>This occurs because:</a:t>
            </a:r>
          </a:p>
          <a:p>
            <a:endParaRPr lang="en-US" baseline="0" dirty="0"/>
          </a:p>
          <a:p>
            <a:pPr marL="174708" indent="-174708">
              <a:buFont typeface="Arial" panose="020B0604020202020204" pitchFamily="34" charset="0"/>
              <a:buChar char="•"/>
            </a:pPr>
            <a:r>
              <a:rPr lang="en-US" baseline="0" dirty="0"/>
              <a:t>Their caregiver has physical injury that occurred from lifting their loved one.</a:t>
            </a:r>
          </a:p>
          <a:p>
            <a:pPr marL="174708" indent="-174708">
              <a:buFont typeface="Arial" panose="020B0604020202020204" pitchFamily="34" charset="0"/>
              <a:buChar char="•"/>
            </a:pPr>
            <a:r>
              <a:rPr lang="en-US" baseline="0" dirty="0"/>
              <a:t>the caregiver hasn’t had time to see their doctor on a regular basis and the caregiver themselves now need a caregiver. </a:t>
            </a:r>
          </a:p>
          <a:p>
            <a:pPr marL="174708" indent="-174708">
              <a:buFont typeface="Arial" panose="020B0604020202020204" pitchFamily="34" charset="0"/>
              <a:buChar char="•"/>
            </a:pPr>
            <a:r>
              <a:rPr lang="en-US" baseline="0" dirty="0"/>
              <a:t>The caregiver becomes ill from not  having time to rest or sleep as much as they need to. </a:t>
            </a:r>
          </a:p>
          <a:p>
            <a:pPr marL="174708" indent="-174708">
              <a:buFont typeface="Arial" panose="020B0604020202020204" pitchFamily="34" charset="0"/>
              <a:buChar char="•"/>
            </a:pPr>
            <a:r>
              <a:rPr lang="en-US" baseline="0" dirty="0"/>
              <a:t>Many other examples</a:t>
            </a:r>
          </a:p>
          <a:p>
            <a:endParaRPr lang="en-US" baseline="0" dirty="0"/>
          </a:p>
          <a:p>
            <a:pPr marL="174708" indent="-174708">
              <a:buFont typeface="Arial" panose="020B0604020202020204" pitchFamily="34" charset="0"/>
              <a:buChar char="•"/>
            </a:pPr>
            <a:r>
              <a:rPr lang="en-US" baseline="0" dirty="0"/>
              <a:t>Needing a break from caregiving is not a weakness, or selfish, it can keep a caregiver healthy enough to remain a caregiver for a longer period of time.  </a:t>
            </a:r>
          </a:p>
          <a:p>
            <a:pPr marL="174708" indent="-174708">
              <a:buFont typeface="Arial" panose="020B0604020202020204" pitchFamily="34" charset="0"/>
              <a:buChar char="•"/>
            </a:pPr>
            <a:r>
              <a:rPr lang="en-US" baseline="0" dirty="0"/>
              <a:t>Think about the flight attendant on a plane – before the plane takes off they instruct adults - in the case of an emergency put oxygen mask on themselves first so they will be able to help others with their masks.  In relation to caregiving, if we don’t think of our own needs, we may not be available to care for our loved ones.  Canoe tips over</a:t>
            </a:r>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endParaRPr lang="en-US" baseline="0" dirty="0"/>
          </a:p>
          <a:p>
            <a:endParaRPr lang="en-US" baseline="0" dirty="0"/>
          </a:p>
          <a:p>
            <a:pPr marL="174708" indent="-174708">
              <a:buFont typeface="Arial" panose="020B0604020202020204" pitchFamily="34" charset="0"/>
              <a:buChar char="•"/>
            </a:pP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9CC143AB-6500-44BB-8169-2635D226E455}" type="slidenum">
              <a:rPr lang="en-US" smtClean="0"/>
              <a:t>4</a:t>
            </a:fld>
            <a:endParaRPr lang="en-US"/>
          </a:p>
        </p:txBody>
      </p:sp>
    </p:spTree>
    <p:extLst>
      <p:ext uri="{BB962C8B-B14F-4D97-AF65-F5344CB8AC3E}">
        <p14:creationId xmlns:p14="http://schemas.microsoft.com/office/powerpoint/2010/main" val="3944162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LINDA: Talk about</a:t>
            </a:r>
            <a:r>
              <a:rPr lang="en-US" baseline="0" dirty="0"/>
              <a:t> the eligibility, process, types of respite care  – copy in their packets</a:t>
            </a:r>
          </a:p>
          <a:p>
            <a:endParaRPr lang="en-US" baseline="0" dirty="0"/>
          </a:p>
          <a:p>
            <a:r>
              <a:rPr lang="en-US" baseline="0" dirty="0"/>
              <a:t>Current grant focus on Tribes and Tribal communities for the next two years. </a:t>
            </a:r>
          </a:p>
          <a:p>
            <a:endParaRPr lang="en-US" baseline="0" dirty="0"/>
          </a:p>
          <a:p>
            <a:r>
              <a:rPr lang="en-US" dirty="0"/>
              <a:t>We have also had the opportunity to work with Tribes’ kinship care population to support respite as the tribes determine.</a:t>
            </a:r>
          </a:p>
          <a:p>
            <a:r>
              <a:rPr lang="en-US" dirty="0"/>
              <a:t>INTRODUCE</a:t>
            </a:r>
          </a:p>
          <a:p>
            <a:endParaRPr lang="en-US" dirty="0"/>
          </a:p>
          <a:p>
            <a:r>
              <a:rPr lang="en-US" dirty="0"/>
              <a:t>  MAUREEN WOODS, Senior Citizens Program Director, Makah Tribe</a:t>
            </a:r>
          </a:p>
          <a:p>
            <a:r>
              <a:rPr lang="en-US" dirty="0"/>
              <a:t>  ROSE TAGEANT (TAH-</a:t>
            </a:r>
            <a:r>
              <a:rPr lang="en-US" dirty="0" err="1"/>
              <a:t>jent</a:t>
            </a:r>
            <a:r>
              <a:rPr lang="en-US" dirty="0"/>
              <a:t>), Kinship Navigator, Makah Tribe</a:t>
            </a:r>
          </a:p>
          <a:p>
            <a:endParaRPr lang="en-US" dirty="0"/>
          </a:p>
        </p:txBody>
      </p:sp>
      <p:sp>
        <p:nvSpPr>
          <p:cNvPr id="4" name="Slide Number Placeholder 3"/>
          <p:cNvSpPr>
            <a:spLocks noGrp="1"/>
          </p:cNvSpPr>
          <p:nvPr>
            <p:ph type="sldNum" sz="quarter" idx="10"/>
          </p:nvPr>
        </p:nvSpPr>
        <p:spPr/>
        <p:txBody>
          <a:bodyPr/>
          <a:lstStyle/>
          <a:p>
            <a:fld id="{9CC143AB-6500-44BB-8169-2635D226E455}" type="slidenum">
              <a:rPr lang="en-US" smtClean="0"/>
              <a:t>5</a:t>
            </a:fld>
            <a:endParaRPr lang="en-US"/>
          </a:p>
        </p:txBody>
      </p:sp>
    </p:spTree>
    <p:extLst>
      <p:ext uri="{BB962C8B-B14F-4D97-AF65-F5344CB8AC3E}">
        <p14:creationId xmlns:p14="http://schemas.microsoft.com/office/powerpoint/2010/main" val="2794112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C143AB-6500-44BB-8169-2635D226E455}" type="slidenum">
              <a:rPr lang="en-US" smtClean="0"/>
              <a:t>6</a:t>
            </a:fld>
            <a:endParaRPr lang="en-US"/>
          </a:p>
        </p:txBody>
      </p:sp>
    </p:spTree>
    <p:extLst>
      <p:ext uri="{BB962C8B-B14F-4D97-AF65-F5344CB8AC3E}">
        <p14:creationId xmlns:p14="http://schemas.microsoft.com/office/powerpoint/2010/main" val="776957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LINDA: </a:t>
            </a:r>
          </a:p>
          <a:p>
            <a:endParaRPr lang="en-US" dirty="0"/>
          </a:p>
          <a:p>
            <a:r>
              <a:rPr lang="en-US" dirty="0"/>
              <a:t>Acknowledge that we understand that respite has been naturally provided in tribal communities for thousands of year. </a:t>
            </a:r>
          </a:p>
          <a:p>
            <a:endParaRPr lang="en-US" dirty="0"/>
          </a:p>
          <a:p>
            <a:r>
              <a:rPr lang="en-US" dirty="0"/>
              <a:t>We would like to know what is need in order to develop culturally relevant respite?</a:t>
            </a:r>
          </a:p>
          <a:p>
            <a:endParaRPr lang="en-US" dirty="0"/>
          </a:p>
          <a:p>
            <a:r>
              <a:rPr lang="en-US" dirty="0"/>
              <a:t>What would you use in the future if we worked with you to develop respite programs?</a:t>
            </a:r>
          </a:p>
          <a:p>
            <a:endParaRPr lang="en-US" dirty="0"/>
          </a:p>
          <a:p>
            <a:r>
              <a:rPr lang="en-US" dirty="0"/>
              <a:t>Split into groups by table. Answer both questions if you can. Your written responses will help us as we move forward in planning. </a:t>
            </a:r>
          </a:p>
          <a:p>
            <a:endParaRPr lang="en-US" dirty="0"/>
          </a:p>
          <a:p>
            <a:r>
              <a:rPr lang="en-US" dirty="0" smtClean="0"/>
              <a:t>Introduce </a:t>
            </a:r>
            <a:r>
              <a:rPr lang="en-US" dirty="0"/>
              <a:t>Karen to talk about hiring an experienced worker to support this project. </a:t>
            </a:r>
          </a:p>
          <a:p>
            <a:r>
              <a:rPr lang="en-US" dirty="0"/>
              <a:t>.5 FTE – Tribal Kinship</a:t>
            </a:r>
          </a:p>
          <a:p>
            <a:r>
              <a:rPr lang="en-US" dirty="0"/>
              <a:t>.5 FTE – Tribal Respite (not necessarily focused on respite)</a:t>
            </a:r>
          </a:p>
        </p:txBody>
      </p:sp>
      <p:sp>
        <p:nvSpPr>
          <p:cNvPr id="4" name="Slide Number Placeholder 3"/>
          <p:cNvSpPr>
            <a:spLocks noGrp="1"/>
          </p:cNvSpPr>
          <p:nvPr>
            <p:ph type="sldNum" sz="quarter" idx="5"/>
          </p:nvPr>
        </p:nvSpPr>
        <p:spPr/>
        <p:txBody>
          <a:bodyPr/>
          <a:lstStyle/>
          <a:p>
            <a:fld id="{9CC143AB-6500-44BB-8169-2635D226E455}" type="slidenum">
              <a:rPr lang="en-US" smtClean="0"/>
              <a:t>7</a:t>
            </a:fld>
            <a:endParaRPr lang="en-US"/>
          </a:p>
        </p:txBody>
      </p:sp>
    </p:spTree>
    <p:extLst>
      <p:ext uri="{BB962C8B-B14F-4D97-AF65-F5344CB8AC3E}">
        <p14:creationId xmlns:p14="http://schemas.microsoft.com/office/powerpoint/2010/main" val="699096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C143AB-6500-44BB-8169-2635D226E455}" type="slidenum">
              <a:rPr lang="en-US" smtClean="0"/>
              <a:t>8</a:t>
            </a:fld>
            <a:endParaRPr lang="en-US"/>
          </a:p>
        </p:txBody>
      </p:sp>
    </p:spTree>
    <p:extLst>
      <p:ext uri="{BB962C8B-B14F-4D97-AF65-F5344CB8AC3E}">
        <p14:creationId xmlns:p14="http://schemas.microsoft.com/office/powerpoint/2010/main" val="6242398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AB3A824-1A51-4B26-AD58-A6D8E14F6C04}" type="datetimeFigureOut">
              <a:rPr lang="en-US" smtClean="0"/>
              <a:t>10/31/2018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r>
              <a:rPr lang="en-US"/>
              <a:t>
              </a:t>
            </a:r>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D22F896-40B5-4ADD-8801-0D06FADFA095}"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0347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CBC1C18-307B-4F68-A007-B5B542270E8D}" type="datetimeFigureOut">
              <a:rPr lang="en-US" smtClean="0"/>
              <a:t>10/31/2018</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4879317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10/31/2018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039851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10/31/2018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874223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10/31/2018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0192577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10/31/2018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472789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10/31/2018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378178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t>10/31/2018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11928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smtClean="0"/>
              <a:t>10/31/2018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3555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smtClean="0"/>
              <a:t>10/31/2018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4385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5059C3-6A89-4494-99FF-5A4D6FFD50EB}" type="datetimeFigureOut">
              <a:rPr lang="en-US" smtClean="0"/>
              <a:t>10/31/2018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3995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smtClean="0"/>
              <a:t>10/31/2018</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27948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smtClean="0"/>
              <a:t>10/31/2018</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0241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10/31/2018</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6363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smtClean="0"/>
              <a:t>10/31/2018</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9310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7D525BB-DA17-4BA0-B3C8-3AC3ABC827E6}" type="datetimeFigureOut">
              <a:rPr lang="en-US" smtClean="0"/>
              <a:t>10/31/2018</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4382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16C4C9A-3960-41CF-A4E9-2A8FB932454B}" type="datetimeFigureOut">
              <a:rPr lang="en-US" smtClean="0"/>
              <a:t>10/31/2018</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94343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CBC1C18-307B-4F68-A007-B5B542270E8D}" type="datetimeFigureOut">
              <a:rPr lang="en-US" smtClean="0"/>
              <a:t>10/31/2018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
              </a:t>
            </a:r>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70347019"/>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ezQWSSlhKUA"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cid:image002.png@01D0F485.A6211CC0"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lporter@wapave.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lifespanrespitewa.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72409" y="2174033"/>
            <a:ext cx="5962260" cy="2161122"/>
          </a:xfrm>
          <a:prstGeom prst="rect">
            <a:avLst/>
          </a:prstGeom>
          <a:solidFill>
            <a:schemeClr val="bg1"/>
          </a:solidFill>
          <a:ln w="57150">
            <a:solidFill>
              <a:schemeClr val="tx1"/>
            </a:solidFill>
          </a:ln>
        </p:spPr>
        <p:txBody>
          <a:bodyPr wrap="square" rtlCol="0">
            <a:spAutoFit/>
          </a:bodyPr>
          <a:lstStyle/>
          <a:p>
            <a:pPr defTabSz="457200"/>
            <a:endParaRPr lang="en-US" dirty="0">
              <a:solidFill>
                <a:prstClr val="black"/>
              </a:solidFill>
              <a:latin typeface="Calibri" panose="020F0502020204030204"/>
            </a:endParaRPr>
          </a:p>
        </p:txBody>
      </p:sp>
      <p:pic>
        <p:nvPicPr>
          <p:cNvPr id="6" name="Picture 3" descr="logo-comp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9944" y="2416499"/>
            <a:ext cx="4187190" cy="167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184772" y="4335154"/>
            <a:ext cx="3825566" cy="400110"/>
          </a:xfrm>
          <a:prstGeom prst="rect">
            <a:avLst/>
          </a:prstGeom>
          <a:noFill/>
        </p:spPr>
        <p:txBody>
          <a:bodyPr wrap="square" rtlCol="0">
            <a:spAutoFit/>
          </a:bodyPr>
          <a:lstStyle/>
          <a:p>
            <a:pPr algn="ctr" defTabSz="457200"/>
            <a:r>
              <a:rPr lang="en-US" sz="2000" dirty="0">
                <a:latin typeface="Calibri" panose="020F0502020204030204"/>
              </a:rPr>
              <a:t>www.lifespanrespitewa.org</a:t>
            </a:r>
          </a:p>
        </p:txBody>
      </p:sp>
    </p:spTree>
    <p:extLst>
      <p:ext uri="{BB962C8B-B14F-4D97-AF65-F5344CB8AC3E}">
        <p14:creationId xmlns:p14="http://schemas.microsoft.com/office/powerpoint/2010/main" val="3389822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5400" dirty="0"/>
              <a:t>What is Respite? </a:t>
            </a:r>
          </a:p>
        </p:txBody>
      </p:sp>
      <p:sp>
        <p:nvSpPr>
          <p:cNvPr id="3" name="Content Placeholder 2"/>
          <p:cNvSpPr>
            <a:spLocks noGrp="1"/>
          </p:cNvSpPr>
          <p:nvPr>
            <p:ph idx="1"/>
          </p:nvPr>
        </p:nvSpPr>
        <p:spPr/>
        <p:txBody>
          <a:bodyPr>
            <a:normAutofit/>
          </a:bodyPr>
          <a:lstStyle/>
          <a:p>
            <a:pPr marL="0" indent="0">
              <a:buNone/>
            </a:pPr>
            <a:r>
              <a:rPr lang="en-US" sz="3200" dirty="0" err="1"/>
              <a:t>res·pite</a:t>
            </a:r>
            <a:endParaRPr lang="en-US" sz="3200" dirty="0"/>
          </a:p>
          <a:p>
            <a:pPr marL="0" indent="0">
              <a:buNone/>
            </a:pPr>
            <a:r>
              <a:rPr lang="en-US" sz="3200" dirty="0"/>
              <a:t>ˈ</a:t>
            </a:r>
            <a:r>
              <a:rPr lang="en-US" sz="3200" dirty="0" err="1"/>
              <a:t>respət,rēˈspīt</a:t>
            </a:r>
            <a:r>
              <a:rPr lang="en-US" sz="3200" dirty="0"/>
              <a:t>/</a:t>
            </a:r>
          </a:p>
          <a:p>
            <a:pPr marL="0" indent="0">
              <a:buNone/>
            </a:pPr>
            <a:endParaRPr lang="en-US" dirty="0">
              <a:latin typeface="Arial" panose="020B0604020202020204" pitchFamily="34" charset="0"/>
              <a:cs typeface="Arial" panose="020B0604020202020204" pitchFamily="34" charset="0"/>
            </a:endParaRPr>
          </a:p>
          <a:p>
            <a:pPr marL="0" indent="0" fontAlgn="base">
              <a:buNone/>
            </a:pPr>
            <a:r>
              <a:rPr lang="en-US" sz="3600" b="1" dirty="0" smtClean="0"/>
              <a:t>1:</a:t>
            </a:r>
            <a:r>
              <a:rPr lang="en-US" sz="3600" b="1" dirty="0"/>
              <a:t> </a:t>
            </a:r>
            <a:r>
              <a:rPr lang="en-US" sz="3600" dirty="0"/>
              <a:t>an interval of rest or relief of </a:t>
            </a:r>
            <a:r>
              <a:rPr lang="en-US" sz="3600" dirty="0" smtClean="0"/>
              <a:t>a family, friend, or neighbor </a:t>
            </a:r>
            <a:r>
              <a:rPr lang="en-US" sz="3600" dirty="0"/>
              <a:t>caregiver</a:t>
            </a:r>
          </a:p>
          <a:p>
            <a:pPr marL="0" indent="0">
              <a:buNone/>
            </a:pPr>
            <a:endParaRPr lang="en-US" dirty="0"/>
          </a:p>
        </p:txBody>
      </p:sp>
    </p:spTree>
    <p:extLst>
      <p:ext uri="{BB962C8B-B14F-4D97-AF65-F5344CB8AC3E}">
        <p14:creationId xmlns:p14="http://schemas.microsoft.com/office/powerpoint/2010/main" val="2648720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030" y="870857"/>
            <a:ext cx="5007428" cy="887428"/>
          </a:xfrm>
        </p:spPr>
        <p:txBody>
          <a:bodyPr>
            <a:noAutofit/>
          </a:bodyPr>
          <a:lstStyle/>
          <a:p>
            <a:pPr algn="l"/>
            <a:r>
              <a:rPr lang="en-US" sz="5400" dirty="0"/>
              <a:t>Caregiver Video</a:t>
            </a:r>
          </a:p>
        </p:txBody>
      </p:sp>
      <p:sp>
        <p:nvSpPr>
          <p:cNvPr id="3" name="TextBox 2"/>
          <p:cNvSpPr txBox="1"/>
          <p:nvPr/>
        </p:nvSpPr>
        <p:spPr>
          <a:xfrm>
            <a:off x="1045030" y="2895600"/>
            <a:ext cx="10492740" cy="646331"/>
          </a:xfrm>
          <a:prstGeom prst="rect">
            <a:avLst/>
          </a:prstGeom>
          <a:noFill/>
        </p:spPr>
        <p:txBody>
          <a:bodyPr wrap="square" rtlCol="0">
            <a:spAutoFit/>
          </a:bodyPr>
          <a:lstStyle/>
          <a:p>
            <a:r>
              <a:rPr lang="en-US" sz="3600" u="sng" dirty="0">
                <a:solidFill>
                  <a:srgbClr val="002060"/>
                </a:solidFill>
                <a:hlinkClick r:id="rId3"/>
              </a:rPr>
              <a:t>https://www.youtube.com/watch?v=ezQWSSlhKUA</a:t>
            </a:r>
            <a:endParaRPr lang="en-US" sz="3600" dirty="0">
              <a:solidFill>
                <a:srgbClr val="002060"/>
              </a:solidFill>
            </a:endParaRPr>
          </a:p>
        </p:txBody>
      </p:sp>
    </p:spTree>
    <p:extLst>
      <p:ext uri="{BB962C8B-B14F-4D97-AF65-F5344CB8AC3E}">
        <p14:creationId xmlns:p14="http://schemas.microsoft.com/office/powerpoint/2010/main" val="2288344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249595" y="1369908"/>
            <a:ext cx="7585290" cy="1257300"/>
          </a:xfrm>
        </p:spPr>
        <p:txBody>
          <a:bodyPr>
            <a:normAutofit fontScale="90000"/>
          </a:bodyPr>
          <a:lstStyle/>
          <a:p>
            <a:pPr algn="l"/>
            <a:r>
              <a:rPr lang="en-US" sz="6000" dirty="0"/>
              <a:t>Mind, Body, Spirit</a:t>
            </a:r>
            <a:r>
              <a:rPr lang="en-US" dirty="0"/>
              <a:t/>
            </a:r>
            <a:br>
              <a:rPr lang="en-US" dirty="0"/>
            </a:br>
            <a:endParaRPr lang="en-US" dirty="0"/>
          </a:p>
        </p:txBody>
      </p:sp>
      <p:sp>
        <p:nvSpPr>
          <p:cNvPr id="3" name="Content Placeholder 2"/>
          <p:cNvSpPr>
            <a:spLocks noGrp="1"/>
          </p:cNvSpPr>
          <p:nvPr>
            <p:ph idx="1"/>
          </p:nvPr>
        </p:nvSpPr>
        <p:spPr>
          <a:xfrm>
            <a:off x="2171700" y="2481436"/>
            <a:ext cx="8864600" cy="3997828"/>
          </a:xfrm>
        </p:spPr>
        <p:txBody>
          <a:bodyPr>
            <a:normAutofit fontScale="92500"/>
          </a:bodyPr>
          <a:lstStyle/>
          <a:p>
            <a:r>
              <a:rPr lang="en-US" sz="3600" dirty="0"/>
              <a:t>Time off is essential to maintaining a balanced life </a:t>
            </a:r>
          </a:p>
          <a:p>
            <a:r>
              <a:rPr lang="en-US" sz="3600" dirty="0"/>
              <a:t>Keep loved ones in home as long as possible</a:t>
            </a:r>
          </a:p>
          <a:p>
            <a:r>
              <a:rPr lang="en-US" sz="3600" dirty="0"/>
              <a:t>Provides caregivers to rest, rejuvenate and refresh</a:t>
            </a:r>
          </a:p>
          <a:p>
            <a:r>
              <a:rPr lang="en-US" sz="3600" dirty="0"/>
              <a:t>Boosts the immune system</a:t>
            </a:r>
          </a:p>
          <a:p>
            <a:r>
              <a:rPr lang="en-US" sz="3600" dirty="0"/>
              <a:t>Practice self care for continued physical ability to provide care</a:t>
            </a:r>
          </a:p>
          <a:p>
            <a:endParaRPr lang="en-US" sz="3600" dirty="0"/>
          </a:p>
          <a:p>
            <a:endParaRPr lang="en-US" sz="2800" dirty="0"/>
          </a:p>
        </p:txBody>
      </p:sp>
      <p:sp>
        <p:nvSpPr>
          <p:cNvPr id="4" name="TextBox 3"/>
          <p:cNvSpPr txBox="1"/>
          <p:nvPr/>
        </p:nvSpPr>
        <p:spPr>
          <a:xfrm>
            <a:off x="2057400" y="458910"/>
            <a:ext cx="3863340" cy="2431435"/>
          </a:xfrm>
          <a:prstGeom prst="rect">
            <a:avLst/>
          </a:prstGeom>
          <a:noFill/>
        </p:spPr>
        <p:txBody>
          <a:bodyPr wrap="square" rtlCol="0">
            <a:spAutoFit/>
          </a:bodyPr>
          <a:lstStyle/>
          <a:p>
            <a:pPr algn="ctr"/>
            <a:endParaRPr lang="en-US" sz="5400" dirty="0"/>
          </a:p>
          <a:p>
            <a:pPr algn="ctr"/>
            <a:r>
              <a:rPr lang="en-US" sz="5400" dirty="0"/>
              <a:t>Why Respite?</a:t>
            </a:r>
          </a:p>
          <a:p>
            <a:endParaRPr lang="en-US" sz="4400" dirty="0"/>
          </a:p>
        </p:txBody>
      </p:sp>
    </p:spTree>
    <p:extLst>
      <p:ext uri="{BB962C8B-B14F-4D97-AF65-F5344CB8AC3E}">
        <p14:creationId xmlns:p14="http://schemas.microsoft.com/office/powerpoint/2010/main" val="340490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311723" y="302767"/>
            <a:ext cx="4758220" cy="6301233"/>
          </a:xfrm>
          <a:prstGeom prst="rect">
            <a:avLst/>
          </a:prstGeom>
        </p:spPr>
      </p:pic>
    </p:spTree>
    <p:extLst>
      <p:ext uri="{BB962C8B-B14F-4D97-AF65-F5344CB8AC3E}">
        <p14:creationId xmlns:p14="http://schemas.microsoft.com/office/powerpoint/2010/main" val="3341124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575798" cy="1303867"/>
          </a:xfrm>
        </p:spPr>
        <p:txBody>
          <a:bodyPr>
            <a:normAutofit/>
          </a:bodyPr>
          <a:lstStyle/>
          <a:p>
            <a:pPr algn="l"/>
            <a:r>
              <a:rPr lang="en-US" sz="5400" dirty="0"/>
              <a:t>Makah Tribe</a:t>
            </a:r>
          </a:p>
        </p:txBody>
      </p:sp>
      <p:sp>
        <p:nvSpPr>
          <p:cNvPr id="3" name="Content Placeholder 2"/>
          <p:cNvSpPr>
            <a:spLocks noGrp="1"/>
          </p:cNvSpPr>
          <p:nvPr>
            <p:ph idx="1"/>
          </p:nvPr>
        </p:nvSpPr>
        <p:spPr/>
        <p:txBody>
          <a:bodyPr>
            <a:normAutofit lnSpcReduction="10000"/>
          </a:bodyPr>
          <a:lstStyle/>
          <a:p>
            <a:r>
              <a:rPr lang="en-US" sz="3600" dirty="0"/>
              <a:t>Kinship Respite Opportunities</a:t>
            </a:r>
          </a:p>
          <a:p>
            <a:endParaRPr lang="en-US" sz="3600" dirty="0"/>
          </a:p>
          <a:p>
            <a:endParaRPr lang="en-US" sz="3600" dirty="0"/>
          </a:p>
          <a:p>
            <a:pPr marL="0" indent="0">
              <a:buNone/>
            </a:pPr>
            <a:r>
              <a:rPr lang="en-US" sz="3000" dirty="0"/>
              <a:t>Maureen Woods, Senior Citizens Program Director</a:t>
            </a:r>
          </a:p>
          <a:p>
            <a:pPr marL="0" indent="0">
              <a:buNone/>
            </a:pPr>
            <a:r>
              <a:rPr lang="en-US" sz="3000" dirty="0"/>
              <a:t>Rose </a:t>
            </a:r>
            <a:r>
              <a:rPr lang="en-US" sz="3000" dirty="0" err="1"/>
              <a:t>Tageant</a:t>
            </a:r>
            <a:r>
              <a:rPr lang="en-US" sz="3000" dirty="0"/>
              <a:t>, Kinship Navigator </a:t>
            </a:r>
          </a:p>
          <a:p>
            <a:pPr marL="0" indent="0">
              <a:buNone/>
            </a:pPr>
            <a:endParaRPr lang="en-US" sz="3600" dirty="0"/>
          </a:p>
        </p:txBody>
      </p:sp>
      <p:pic>
        <p:nvPicPr>
          <p:cNvPr id="4" name="Picture 3" descr="cid:image002.png@01D0F485.A6211CC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584656" y="3085374"/>
            <a:ext cx="2183130" cy="1371600"/>
          </a:xfrm>
          <a:prstGeom prst="rect">
            <a:avLst/>
          </a:prstGeom>
          <a:noFill/>
          <a:ln>
            <a:noFill/>
          </a:ln>
        </p:spPr>
      </p:pic>
    </p:spTree>
    <p:extLst>
      <p:ext uri="{BB962C8B-B14F-4D97-AF65-F5344CB8AC3E}">
        <p14:creationId xmlns:p14="http://schemas.microsoft.com/office/powerpoint/2010/main" val="3009940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5400" dirty="0"/>
              <a:t>Table Talk</a:t>
            </a:r>
          </a:p>
        </p:txBody>
      </p:sp>
      <p:sp>
        <p:nvSpPr>
          <p:cNvPr id="3" name="Content Placeholder 2"/>
          <p:cNvSpPr>
            <a:spLocks noGrp="1"/>
          </p:cNvSpPr>
          <p:nvPr>
            <p:ph idx="1"/>
          </p:nvPr>
        </p:nvSpPr>
        <p:spPr/>
        <p:txBody>
          <a:bodyPr>
            <a:normAutofit/>
          </a:bodyPr>
          <a:lstStyle/>
          <a:p>
            <a:pPr marL="514350" lvl="0" indent="-514350">
              <a:buFont typeface="+mj-lt"/>
              <a:buAutoNum type="arabicPeriod"/>
            </a:pPr>
            <a:r>
              <a:rPr lang="en-US" sz="3600" dirty="0" smtClean="0"/>
              <a:t>What </a:t>
            </a:r>
            <a:r>
              <a:rPr lang="en-US" sz="3600" dirty="0"/>
              <a:t>does your tribal community need to develop or expand culturally relevant respite services? </a:t>
            </a:r>
            <a:endParaRPr lang="en-US" sz="3600" dirty="0" smtClean="0"/>
          </a:p>
          <a:p>
            <a:pPr marL="514350" lvl="0" indent="-514350">
              <a:buFont typeface="+mj-lt"/>
              <a:buAutoNum type="arabicPeriod"/>
            </a:pPr>
            <a:r>
              <a:rPr lang="en-US" sz="3600" dirty="0" smtClean="0"/>
              <a:t>How </a:t>
            </a:r>
            <a:r>
              <a:rPr lang="en-US" sz="3600" dirty="0"/>
              <a:t>can </a:t>
            </a:r>
            <a:r>
              <a:rPr lang="en-US" sz="3600" dirty="0" smtClean="0"/>
              <a:t>ALTSA and the AAA </a:t>
            </a:r>
            <a:r>
              <a:rPr lang="en-US" sz="3600" dirty="0"/>
              <a:t>best collaborate to expand and support respite services in your tribal community?</a:t>
            </a:r>
          </a:p>
        </p:txBody>
      </p:sp>
    </p:spTree>
    <p:extLst>
      <p:ext uri="{BB962C8B-B14F-4D97-AF65-F5344CB8AC3E}">
        <p14:creationId xmlns:p14="http://schemas.microsoft.com/office/powerpoint/2010/main" val="1414408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Questions?</a:t>
            </a:r>
          </a:p>
        </p:txBody>
      </p:sp>
      <p:sp>
        <p:nvSpPr>
          <p:cNvPr id="3" name="Content Placeholder 2"/>
          <p:cNvSpPr>
            <a:spLocks noGrp="1"/>
          </p:cNvSpPr>
          <p:nvPr>
            <p:ph idx="1"/>
          </p:nvPr>
        </p:nvSpPr>
        <p:spPr/>
        <p:txBody>
          <a:bodyPr/>
          <a:lstStyle/>
          <a:p>
            <a:pPr marL="0" indent="0" algn="ctr">
              <a:buNone/>
            </a:pPr>
            <a:r>
              <a:rPr lang="en-US" sz="3600" dirty="0"/>
              <a:t>For additional information, contact </a:t>
            </a:r>
            <a:r>
              <a:rPr lang="en-US" sz="3600" b="1" dirty="0"/>
              <a:t>Linda Porter</a:t>
            </a:r>
            <a:r>
              <a:rPr lang="en-US" sz="3600" dirty="0"/>
              <a:t>:</a:t>
            </a:r>
          </a:p>
          <a:p>
            <a:pPr marL="0" indent="0">
              <a:buNone/>
            </a:pPr>
            <a:r>
              <a:rPr lang="en-US" sz="3600" dirty="0"/>
              <a:t>	   </a:t>
            </a:r>
            <a:r>
              <a:rPr lang="en-US" sz="3600" b="1" dirty="0"/>
              <a:t>Phone:      	425.740.3788</a:t>
            </a:r>
          </a:p>
          <a:p>
            <a:pPr marL="0" indent="0">
              <a:buNone/>
            </a:pPr>
            <a:r>
              <a:rPr lang="en-US" sz="3600" b="1" dirty="0"/>
              <a:t>	   Email:          </a:t>
            </a:r>
            <a:r>
              <a:rPr lang="en-US" sz="3600" b="1" dirty="0">
                <a:hlinkClick r:id="rId3"/>
              </a:rPr>
              <a:t>lporter@wapave.org</a:t>
            </a:r>
            <a:endParaRPr lang="en-US" sz="3600" b="1" dirty="0"/>
          </a:p>
          <a:p>
            <a:pPr marL="0" indent="0">
              <a:buNone/>
            </a:pPr>
            <a:r>
              <a:rPr lang="en-US" sz="3600" b="1" dirty="0"/>
              <a:t>	   Website:   	</a:t>
            </a:r>
            <a:r>
              <a:rPr lang="en-US" sz="3600" b="1" dirty="0">
                <a:hlinkClick r:id="rId4"/>
              </a:rPr>
              <a:t>www.lifespanrespitewa.org</a:t>
            </a:r>
            <a:r>
              <a:rPr lang="en-US" sz="3600" b="1" dirty="0"/>
              <a:t> </a:t>
            </a:r>
          </a:p>
          <a:p>
            <a:endParaRPr lang="en-US" dirty="0"/>
          </a:p>
        </p:txBody>
      </p:sp>
    </p:spTree>
    <p:extLst>
      <p:ext uri="{BB962C8B-B14F-4D97-AF65-F5344CB8AC3E}">
        <p14:creationId xmlns:p14="http://schemas.microsoft.com/office/powerpoint/2010/main" val="309327008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E5EF3F38FFFF4C92ADD59A5FF90733" ma:contentTypeVersion="4" ma:contentTypeDescription="Create a new document." ma:contentTypeScope="" ma:versionID="d0e59d23bbec8fd02f416ddd209357d0">
  <xsd:schema xmlns:xsd="http://www.w3.org/2001/XMLSchema" xmlns:xs="http://www.w3.org/2001/XMLSchema" xmlns:p="http://schemas.microsoft.com/office/2006/metadata/properties" xmlns:ns2="2fb3a931-c44d-4eea-b854-54d474c3914f" xmlns:ns3="0d6c0e16-3ba2-4741-af5b-3971076ac4d1" targetNamespace="http://schemas.microsoft.com/office/2006/metadata/properties" ma:root="true" ma:fieldsID="f83a40c8dbd52943ec3138b68ce1e0b1" ns2:_="" ns3:_="">
    <xsd:import namespace="2fb3a931-c44d-4eea-b854-54d474c3914f"/>
    <xsd:import namespace="0d6c0e16-3ba2-4741-af5b-3971076ac4d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b3a931-c44d-4eea-b854-54d474c391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d6c0e16-3ba2-4741-af5b-3971076ac4d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3A35AB4-B743-43C3-B03E-C65DC9C85F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b3a931-c44d-4eea-b854-54d474c3914f"/>
    <ds:schemaRef ds:uri="0d6c0e16-3ba2-4741-af5b-3971076ac4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8CE3D1D-0501-433B-82D6-A7D52B5CD11D}">
  <ds:schemaRefs>
    <ds:schemaRef ds:uri="http://schemas.microsoft.com/sharepoint/v3/contenttype/forms"/>
  </ds:schemaRefs>
</ds:datastoreItem>
</file>

<file path=customXml/itemProps3.xml><?xml version="1.0" encoding="utf-8"?>
<ds:datastoreItem xmlns:ds="http://schemas.openxmlformats.org/officeDocument/2006/customXml" ds:itemID="{8B6F3294-2CB0-4803-956F-ECC08C99B0F2}">
  <ds:schemaRefs>
    <ds:schemaRef ds:uri="http://schemas.microsoft.com/office/2006/documentManagement/types"/>
    <ds:schemaRef ds:uri="http://purl.org/dc/dcmitype/"/>
    <ds:schemaRef ds:uri="http://purl.org/dc/elements/1.1/"/>
    <ds:schemaRef ds:uri="http://schemas.microsoft.com/office/infopath/2007/PartnerControls"/>
    <ds:schemaRef ds:uri="0d6c0e16-3ba2-4741-af5b-3971076ac4d1"/>
    <ds:schemaRef ds:uri="http://purl.org/dc/terms/"/>
    <ds:schemaRef ds:uri="http://www.w3.org/XML/1998/namespace"/>
    <ds:schemaRef ds:uri="http://schemas.openxmlformats.org/package/2006/metadata/core-properties"/>
    <ds:schemaRef ds:uri="2fb3a931-c44d-4eea-b854-54d474c3914f"/>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Organic</Template>
  <TotalTime>1931</TotalTime>
  <Words>606</Words>
  <Application>Microsoft Office PowerPoint</Application>
  <PresentationFormat>Widescreen</PresentationFormat>
  <Paragraphs>79</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Garamond</vt:lpstr>
      <vt:lpstr>Organic</vt:lpstr>
      <vt:lpstr>PowerPoint Presentation</vt:lpstr>
      <vt:lpstr>What is Respite? </vt:lpstr>
      <vt:lpstr>Caregiver Video</vt:lpstr>
      <vt:lpstr>Mind, Body, Spirit </vt:lpstr>
      <vt:lpstr>PowerPoint Presentation</vt:lpstr>
      <vt:lpstr>Makah Tribe</vt:lpstr>
      <vt:lpstr>Table Talk</vt:lpstr>
      <vt:lpstr>Questions?</vt:lpstr>
    </vt:vector>
  </TitlesOfParts>
  <Company>Washington State DSHS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Lifespan Respite Washington</dc:title>
  <dc:creator>Allard-Webb, Dana (DSHS/ALTSA/HCS)</dc:creator>
  <cp:lastModifiedBy>Dahl, Ann</cp:lastModifiedBy>
  <cp:revision>36</cp:revision>
  <cp:lastPrinted>2018-10-22T20:42:56Z</cp:lastPrinted>
  <dcterms:created xsi:type="dcterms:W3CDTF">2018-10-17T17:06:48Z</dcterms:created>
  <dcterms:modified xsi:type="dcterms:W3CDTF">2018-10-31T15:52:09Z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0x01010004E5EF3F38FFFF4C92ADD59A5FF90733</vt:lpwstr>
  </property>
</Properties>
</file>