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72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5" d="100"/>
          <a:sy n="115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176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FF93-988B-452E-8793-DC4B32417EAC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41A81-1E08-4777-987A-02C25107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road picture….or some other background?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1A81-1E08-4777-987A-02C25107AB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3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4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0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kNMJaXuFuWQ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Residential Services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1: DSP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Crumbling world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20000" cy="6096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1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048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youtu.be/kNMJaXuFuWQ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42179" y="1580971"/>
            <a:ext cx="4088042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Please click on the link to show the video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Video Title: </a:t>
            </a:r>
            <a:r>
              <a:rPr lang="en-US" b="1" dirty="0" smtClean="0"/>
              <a:t>“NOT SPECIAL NEEDS”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21" y="3581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848600" cy="3429000"/>
          </a:xfrm>
        </p:spPr>
        <p:txBody>
          <a:bodyPr/>
          <a:lstStyle/>
          <a:p>
            <a:pPr algn="l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Review </a:t>
            </a:r>
            <a:r>
              <a:rPr lang="en-US" dirty="0" smtClean="0"/>
              <a:t>the </a:t>
            </a:r>
            <a:r>
              <a:rPr lang="en-US" dirty="0" smtClean="0"/>
              <a:t>learning objectives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Time for Assessment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609600" y="1524000"/>
            <a:ext cx="2590800" cy="1447800"/>
          </a:xfrm>
          <a:prstGeom prst="wedgeEllipseCallout">
            <a:avLst/>
          </a:prstGeom>
          <a:solidFill>
            <a:srgbClr val="92D050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Work Experience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43600" y="1066800"/>
            <a:ext cx="2667000" cy="1831848"/>
          </a:xfrm>
          <a:prstGeom prst="wedgeEllipseCallout">
            <a:avLst/>
          </a:prstGeom>
          <a:solidFill>
            <a:schemeClr val="accent6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Places you have lived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276600" y="2362200"/>
            <a:ext cx="2590800" cy="1717589"/>
          </a:xfrm>
          <a:prstGeom prst="wedgeEllipseCallout">
            <a:avLst/>
          </a:prstGeom>
          <a:solidFill>
            <a:schemeClr val="accent2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Family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8200" y="4048897"/>
            <a:ext cx="2895600" cy="1742303"/>
          </a:xfrm>
          <a:prstGeom prst="wedgeEllipseCallout">
            <a:avLst/>
          </a:prstGeom>
          <a:solidFill>
            <a:srgbClr val="00B0F0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Traditions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486400" y="3733800"/>
            <a:ext cx="2819400" cy="1755648"/>
          </a:xfrm>
          <a:prstGeom prst="wedgeEllipseCallout">
            <a:avLst/>
          </a:prstGeom>
          <a:solidFill>
            <a:schemeClr val="accent4"/>
          </a:solidFill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Hobbies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685800"/>
            <a:ext cx="9296400" cy="624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53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Wordle</a:t>
            </a:r>
            <a:r>
              <a:rPr lang="en-US" dirty="0" smtClean="0"/>
              <a:t> for traditions, race, sexual-orientation, gender, holidays, beliefs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448800" cy="6477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0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Cultural Competency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describes our knowledge, value, appreciation, and respect for those with whom we interact (individuals served, personnel, families/caregivers and other stakeholders). This includes their race, ethnic group, age, sexual orientation, socioeconomic status, communities, beliefs, values, preferences, practices, and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3009900"/>
            <a:ext cx="838200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838200" cy="2540000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295400" y="2133600"/>
            <a:ext cx="2057400" cy="1752600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GO</a:t>
            </a:r>
            <a:endParaRPr lang="en-US" sz="6000" dirty="0"/>
          </a:p>
        </p:txBody>
      </p:sp>
      <p:sp>
        <p:nvSpPr>
          <p:cNvPr id="6" name="Hexagon 5"/>
          <p:cNvSpPr/>
          <p:nvPr/>
        </p:nvSpPr>
        <p:spPr>
          <a:xfrm>
            <a:off x="5867400" y="1447800"/>
            <a:ext cx="2133600" cy="1905000"/>
          </a:xfrm>
          <a:prstGeom prst="hexago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STOP</a:t>
            </a:r>
            <a:endParaRPr lang="en-US" sz="4800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62000"/>
            <a:ext cx="9144000" cy="6324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209800" y="813713"/>
            <a:ext cx="579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ROLE OF DSP GAME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774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41" y="990600"/>
            <a:ext cx="7781559" cy="556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73762">
            <a:off x="2433820" y="3429000"/>
            <a:ext cx="4419600" cy="1638300"/>
          </a:xfrm>
        </p:spPr>
        <p:txBody>
          <a:bodyPr/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Your Role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3200400" cy="220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Stressed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from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work?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3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your toolkit to the Bank Of Life </a:t>
            </a:r>
          </a:p>
          <a:p>
            <a:r>
              <a:rPr lang="en-US" dirty="0" smtClean="0"/>
              <a:t>Write down the top areas of importance in your life now (not your history or wishes for the future)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Idea, plan, action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067800" cy="6019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9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HS PowerPoint TemplateOo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PowerPoint Template [Read-Only]" id="{9539BCDD-7C24-444E-BDF1-1B325D5FAD28}" vid="{8CBD274C-4991-4E36-A69B-21711FAC1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PowerPoint Template</Template>
  <TotalTime>433</TotalTime>
  <Words>174</Words>
  <Application>Microsoft Office PowerPoint</Application>
  <PresentationFormat>On-screen Show (4:3)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Script</vt:lpstr>
      <vt:lpstr>Wingdings</vt:lpstr>
      <vt:lpstr>DSHS PowerPoint TemplateOops</vt:lpstr>
      <vt:lpstr>Residential Services Curriculum</vt:lpstr>
      <vt:lpstr>PowerPoint Presentation</vt:lpstr>
      <vt:lpstr>PowerPoint Presentation</vt:lpstr>
      <vt:lpstr>Cultural Competency </vt:lpstr>
      <vt:lpstr>PowerPoint Presentation</vt:lpstr>
      <vt:lpstr>Your Role</vt:lpstr>
      <vt:lpstr>PowerPoint Presentation</vt:lpstr>
      <vt:lpstr>Bank of Life</vt:lpstr>
      <vt:lpstr>PowerPoint Presentation</vt:lpstr>
      <vt:lpstr>Crumbling world</vt:lpstr>
      <vt:lpstr>PowerPoint Presentation</vt:lpstr>
      <vt:lpstr>Review the learning objectives  Questions?  Time for Assessment  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Residential Services Curriculum</dc:title>
  <dc:creator>Sprow, Jananne (DSHS/DDA)</dc:creator>
  <cp:lastModifiedBy>Blanchette, Sarah (DSHS/DDA)</cp:lastModifiedBy>
  <cp:revision>17</cp:revision>
  <dcterms:created xsi:type="dcterms:W3CDTF">2017-03-23T15:40:32Z</dcterms:created>
  <dcterms:modified xsi:type="dcterms:W3CDTF">2019-01-02T23:37:13Z</dcterms:modified>
</cp:coreProperties>
</file>