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9" r:id="rId4"/>
    <p:sldId id="262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>
      <p:cViewPr varScale="1">
        <p:scale>
          <a:sx n="87" d="100"/>
          <a:sy n="87" d="100"/>
        </p:scale>
        <p:origin x="628" y="5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230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12837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773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54075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79637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79637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58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54075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1455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7543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11455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7543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418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338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8743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52487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52487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14537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78070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1"/>
            <a:ext cx="8229600" cy="3962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0456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6" r:id="rId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youtu.be/vcdYirNxsi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youtube.com/watch?v=Ju-q4OnBtNU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Residential Services Curriculum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2</a:t>
            </a:r>
          </a:p>
          <a:p>
            <a:r>
              <a:rPr lang="en-US" dirty="0" smtClean="0"/>
              <a:t>Overview of Developmental Disabilities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538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0" y="3048000"/>
            <a:ext cx="457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hlinkClick r:id="rId2"/>
              </a:rPr>
              <a:t>https://youtu.be/vcdYirNxsiU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295400" y="1371600"/>
            <a:ext cx="5192895" cy="1200329"/>
          </a:xfrm>
          <a:prstGeom prst="rect">
            <a:avLst/>
          </a:prstGeom>
          <a:solidFill>
            <a:srgbClr val="92D050"/>
          </a:solidFill>
        </p:spPr>
        <p:txBody>
          <a:bodyPr wrap="none">
            <a:spAutoFit/>
          </a:bodyPr>
          <a:lstStyle/>
          <a:p>
            <a:pPr algn="ctr"/>
            <a:r>
              <a:rPr lang="en-US" dirty="0"/>
              <a:t>Please click on the link to show the video</a:t>
            </a:r>
            <a:r>
              <a:rPr lang="en-US" dirty="0" smtClean="0"/>
              <a:t>.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VIDEO TITLE: “History of Developmental Disabilities”</a:t>
            </a:r>
          </a:p>
          <a:p>
            <a:pPr algn="ctr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2021" y="3581400"/>
            <a:ext cx="838200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8996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1328866"/>
            <a:ext cx="7391400" cy="55435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914400"/>
            <a:ext cx="3886200" cy="2316163"/>
          </a:xfrm>
        </p:spPr>
        <p:txBody>
          <a:bodyPr/>
          <a:lstStyle/>
          <a:p>
            <a:r>
              <a:rPr lang="en-US" sz="6000" dirty="0" smtClean="0"/>
              <a:t>Dialogue </a:t>
            </a:r>
            <a:br>
              <a:rPr lang="en-US" sz="6000" dirty="0" smtClean="0"/>
            </a:br>
            <a:r>
              <a:rPr lang="en-US" sz="6000" dirty="0" smtClean="0"/>
              <a:t>and 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2198320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2895600"/>
            <a:ext cx="601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www.youtube.com/watch?v=Ju-q4OnBtNU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2021" y="3581400"/>
            <a:ext cx="838200" cy="8382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847826" y="1371600"/>
            <a:ext cx="4088042" cy="923330"/>
          </a:xfrm>
          <a:prstGeom prst="rect">
            <a:avLst/>
          </a:prstGeom>
          <a:solidFill>
            <a:srgbClr val="92D050"/>
          </a:solidFill>
        </p:spPr>
        <p:txBody>
          <a:bodyPr wrap="none">
            <a:spAutoFit/>
          </a:bodyPr>
          <a:lstStyle/>
          <a:p>
            <a:pPr algn="ctr"/>
            <a:r>
              <a:rPr lang="en-US" dirty="0"/>
              <a:t>Please click on the link to show the video</a:t>
            </a:r>
            <a:r>
              <a:rPr lang="en-US" dirty="0" smtClean="0"/>
              <a:t>.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VIDEO TITLE: “Dear Mom”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515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828800"/>
            <a:ext cx="7848600" cy="3429000"/>
          </a:xfrm>
        </p:spPr>
        <p:txBody>
          <a:bodyPr/>
          <a:lstStyle/>
          <a:p>
            <a:pPr algn="l"/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Review the learning objectives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Questions?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Time for Assessment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243658"/>
      </p:ext>
    </p:extLst>
  </p:cSld>
  <p:clrMapOvr>
    <a:masterClrMapping/>
  </p:clrMapOvr>
</p:sld>
</file>

<file path=ppt/theme/theme1.xml><?xml version="1.0" encoding="utf-8"?>
<a:theme xmlns:a="http://schemas.openxmlformats.org/drawingml/2006/main" name="DSHS PowerPoint TemplateOop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SHS PowerPoint Template [Read-Only]" id="{9539BCDD-7C24-444E-BDF1-1B325D5FAD28}" vid="{8CBD274C-4991-4E36-A69B-21711FAC105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DSHS PowerPoint Template</Template>
  <TotalTime>54</TotalTime>
  <Words>57</Words>
  <Application>Microsoft Office PowerPoint</Application>
  <PresentationFormat>On-screen Show (4:3)</PresentationFormat>
  <Paragraphs>13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Wingdings</vt:lpstr>
      <vt:lpstr>DSHS PowerPoint TemplateOops</vt:lpstr>
      <vt:lpstr>Residential Services Curriculum</vt:lpstr>
      <vt:lpstr>PowerPoint Presentation</vt:lpstr>
      <vt:lpstr>Dialogue  and </vt:lpstr>
      <vt:lpstr>PowerPoint Presentation</vt:lpstr>
      <vt:lpstr>Review the learning objectives  Questions?  Time for Assessment  </vt:lpstr>
    </vt:vector>
  </TitlesOfParts>
  <Company>DSHS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Residential Services Curriculum</dc:title>
  <dc:creator>Sprow, Jananne (DSHS/DDA)</dc:creator>
  <cp:lastModifiedBy>Blanchette, Sarah (DSHS/DDA)</cp:lastModifiedBy>
  <cp:revision>7</cp:revision>
  <dcterms:created xsi:type="dcterms:W3CDTF">2017-03-23T17:34:55Z</dcterms:created>
  <dcterms:modified xsi:type="dcterms:W3CDTF">2019-03-18T18:20:40Z</dcterms:modified>
</cp:coreProperties>
</file>