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5"/>
  </p:notesMasterIdLst>
  <p:handoutMasterIdLst>
    <p:handoutMasterId r:id="rId36"/>
  </p:handoutMasterIdLst>
  <p:sldIdLst>
    <p:sldId id="256" r:id="rId3"/>
    <p:sldId id="27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43" r:id="rId24"/>
    <p:sldId id="334" r:id="rId25"/>
    <p:sldId id="344" r:id="rId26"/>
    <p:sldId id="336" r:id="rId27"/>
    <p:sldId id="345" r:id="rId28"/>
    <p:sldId id="338" r:id="rId29"/>
    <p:sldId id="339" r:id="rId30"/>
    <p:sldId id="340" r:id="rId31"/>
    <p:sldId id="341" r:id="rId32"/>
    <p:sldId id="342" r:id="rId33"/>
    <p:sldId id="313" r:id="rId34"/>
  </p:sldIdLst>
  <p:sldSz cx="9144000" cy="6858000" type="screen4x3"/>
  <p:notesSz cx="7010400" cy="92964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819C"/>
    <a:srgbClr val="5986A1"/>
    <a:srgbClr val="5A88A4"/>
    <a:srgbClr val="6490AA"/>
    <a:srgbClr val="799BC5"/>
    <a:srgbClr val="648CBC"/>
    <a:srgbClr val="6E93C0"/>
    <a:srgbClr val="6F7CBF"/>
    <a:srgbClr val="4771A3"/>
    <a:srgbClr val="446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037" autoAdjust="0"/>
  </p:normalViewPr>
  <p:slideViewPr>
    <p:cSldViewPr>
      <p:cViewPr varScale="1">
        <p:scale>
          <a:sx n="62" d="100"/>
          <a:sy n="62" d="100"/>
        </p:scale>
        <p:origin x="140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0FBAA629-709D-41E8-A5CB-BB8C6C75791C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32E58CC6-2DF5-47F4-B6F8-FEE531DED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5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7AFA6C45-3892-4E03-A741-C9B5B08CBC60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CE9E84D7-0568-4D8C-84D1-FD757859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67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Directions for completing this course:</a:t>
            </a:r>
          </a:p>
          <a:p>
            <a:pPr marL="116106" indent="-116106">
              <a:buFont typeface="Arial" panose="020B0604020202020204" pitchFamily="34" charset="0"/>
              <a:buChar char="•"/>
            </a:pPr>
            <a:r>
              <a:rPr lang="en-US" baseline="0" dirty="0" smtClean="0"/>
              <a:t>Minimize distractions</a:t>
            </a:r>
            <a:endParaRPr lang="en-US" dirty="0" smtClean="0"/>
          </a:p>
          <a:p>
            <a:pPr marL="116106" indent="-116106">
              <a:buFont typeface="Arial" panose="020B0604020202020204" pitchFamily="34" charset="0"/>
              <a:buChar char="•"/>
            </a:pPr>
            <a:r>
              <a:rPr lang="en-US" dirty="0" smtClean="0"/>
              <a:t>Ensure</a:t>
            </a:r>
            <a:r>
              <a:rPr lang="en-US" baseline="0" dirty="0" smtClean="0"/>
              <a:t> your sound is working</a:t>
            </a:r>
          </a:p>
          <a:p>
            <a:pPr marL="116106" indent="-116106">
              <a:buFont typeface="Arial" panose="020B0604020202020204" pitchFamily="34" charset="0"/>
              <a:buChar char="•"/>
            </a:pPr>
            <a:r>
              <a:rPr lang="en-US" baseline="0" dirty="0" smtClean="0"/>
              <a:t>Once you have completed the course and the work directed during the course; bring your work and certificate to your supervisor / trainer, review what you learned and have them sign your certificate (note: certificate of completion not valid for CE credits until signed by an approved trainer).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E84D7-0568-4D8C-84D1-FD757859F8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83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E84D7-0568-4D8C-84D1-FD757859F8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20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E84D7-0568-4D8C-84D1-FD757859F86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6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6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82"/>
          <a:stretch/>
        </p:blipFill>
        <p:spPr>
          <a:xfrm>
            <a:off x="0" y="0"/>
            <a:ext cx="9144000" cy="851647"/>
          </a:xfrm>
          <a:prstGeom prst="rect">
            <a:avLst/>
          </a:prstGeom>
        </p:spPr>
      </p:pic>
      <p:pic>
        <p:nvPicPr>
          <p:cNvPr id="8" name="Picture 7" descr="ALTSA template open, close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8" t="12419" r="4803" b="75424"/>
          <a:stretch/>
        </p:blipFill>
        <p:spPr>
          <a:xfrm>
            <a:off x="6499412" y="851646"/>
            <a:ext cx="2205317" cy="83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84445" r="76275"/>
          <a:stretch/>
        </p:blipFill>
        <p:spPr>
          <a:xfrm>
            <a:off x="654424" y="5791200"/>
            <a:ext cx="1515035" cy="1066800"/>
          </a:xfrm>
          <a:prstGeom prst="rect">
            <a:avLst/>
          </a:prstGeom>
        </p:spPr>
      </p:pic>
      <p:pic>
        <p:nvPicPr>
          <p:cNvPr id="13" name="Picture 12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7" t="93333" r="7941"/>
          <a:stretch/>
        </p:blipFill>
        <p:spPr>
          <a:xfrm>
            <a:off x="4572000" y="6400800"/>
            <a:ext cx="3648635" cy="457200"/>
          </a:xfrm>
          <a:prstGeom prst="rect">
            <a:avLst/>
          </a:prstGeom>
        </p:spPr>
      </p:pic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A1E5A2D-AE81-4FC9-BA91-D7AA9E2B5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12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1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8200"/>
            <a:ext cx="5111750" cy="5287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1200"/>
            <a:ext cx="3008313" cy="4144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48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0599"/>
            <a:ext cx="5486400" cy="3736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18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65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6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ctrTitle"/>
          </p:nvPr>
        </p:nvSpPr>
        <p:spPr>
          <a:xfrm>
            <a:off x="762000" y="2438400"/>
            <a:ext cx="7175351" cy="17931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82"/>
          <a:stretch/>
        </p:blipFill>
        <p:spPr>
          <a:xfrm>
            <a:off x="0" y="0"/>
            <a:ext cx="9144000" cy="851647"/>
          </a:xfrm>
          <a:prstGeom prst="rect">
            <a:avLst/>
          </a:prstGeom>
        </p:spPr>
      </p:pic>
      <p:pic>
        <p:nvPicPr>
          <p:cNvPr id="9" name="Picture 8" descr="ALTSA template open, close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8" t="12419" r="4803" b="75424"/>
          <a:stretch/>
        </p:blipFill>
        <p:spPr>
          <a:xfrm>
            <a:off x="6499412" y="851646"/>
            <a:ext cx="2205317" cy="83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84445" r="76275"/>
          <a:stretch/>
        </p:blipFill>
        <p:spPr>
          <a:xfrm>
            <a:off x="654424" y="5791200"/>
            <a:ext cx="1515035" cy="1066800"/>
          </a:xfrm>
          <a:prstGeom prst="rect">
            <a:avLst/>
          </a:prstGeom>
        </p:spPr>
      </p:pic>
      <p:pic>
        <p:nvPicPr>
          <p:cNvPr id="11" name="Picture 10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7" t="93333" r="7941"/>
          <a:stretch/>
        </p:blipFill>
        <p:spPr>
          <a:xfrm>
            <a:off x="4769224" y="6400800"/>
            <a:ext cx="3648635" cy="457200"/>
          </a:xfrm>
          <a:prstGeom prst="rect">
            <a:avLst/>
          </a:prstGeom>
        </p:spPr>
      </p:pic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A1E5A2D-AE81-4FC9-BA91-D7AA9E2B5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52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29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5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38600" cy="3916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3916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19401"/>
            <a:ext cx="4040188" cy="3306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574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19399"/>
            <a:ext cx="4041775" cy="3306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6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6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8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490AA"/>
            </a:gs>
            <a:gs pos="33000">
              <a:srgbClr val="D4DEFF"/>
            </a:gs>
            <a:gs pos="57000">
              <a:srgbClr val="D4DEFF"/>
            </a:gs>
            <a:gs pos="86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27F4B-19C8-4DFB-99B5-492AF6CE2948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E5A2D-AE81-4FC9-BA91-D7AA9E2B5A1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LTSA template open, clos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82"/>
          <a:stretch/>
        </p:blipFill>
        <p:spPr>
          <a:xfrm>
            <a:off x="0" y="0"/>
            <a:ext cx="9144000" cy="85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7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9800"/>
            <a:ext cx="8229600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SA template content final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44"/>
          <a:stretch/>
        </p:blipFill>
        <p:spPr>
          <a:xfrm>
            <a:off x="0" y="0"/>
            <a:ext cx="914400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8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youtube.com/watch?v=l_y9_AfeuSs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youtube.com/watch?v=AFwkGTEles8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youtube.com/watch?v=aU35ioqiJmA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Residential Services Curriculum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93460" y="3733800"/>
            <a:ext cx="59570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</a:rPr>
              <a:t>Chapter 11:</a:t>
            </a:r>
          </a:p>
          <a:p>
            <a:pPr algn="ctr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</a:rPr>
              <a:t>Emergency Preparedness</a:t>
            </a:r>
            <a:endParaRPr lang="en-US" sz="4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9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200"/>
            <a:ext cx="9144000" cy="6400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9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8200"/>
            <a:ext cx="8991600" cy="58674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14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8763000" cy="58674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334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762000"/>
            <a:ext cx="9372600" cy="6096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7878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7086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32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7" y="609600"/>
            <a:ext cx="9236927" cy="6477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18625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296400" cy="6324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12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96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41110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296400" cy="6324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201060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296400" cy="6400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19719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89" y="11430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3999" cy="632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25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220200" cy="6477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205157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58674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65474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039792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hlinkClick r:id="rId2"/>
              </a:rPr>
              <a:t>https://</a:t>
            </a:r>
            <a:r>
              <a:rPr lang="en-US" sz="3000" dirty="0" smtClean="0">
                <a:hlinkClick r:id="rId2"/>
              </a:rPr>
              <a:t>www.youtube.com/watch?v=l_y9_AfeuSs</a:t>
            </a:r>
            <a:endParaRPr lang="en-US" sz="30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0" y="1524000"/>
            <a:ext cx="6669967" cy="1015663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en-US" sz="3000" dirty="0"/>
              <a:t>Please click on the link to show the video</a:t>
            </a:r>
            <a:r>
              <a:rPr lang="en-US" sz="3000" dirty="0" smtClean="0"/>
              <a:t>.</a:t>
            </a:r>
          </a:p>
          <a:p>
            <a:pPr algn="ctr"/>
            <a:r>
              <a:rPr lang="en-US" sz="3000" b="1" dirty="0" smtClean="0"/>
              <a:t>“Dry Scotch Pine Tree Fire” </a:t>
            </a:r>
            <a:endParaRPr lang="en-US" sz="3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8862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3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3999" cy="62484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696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925602"/>
            <a:ext cx="7848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hlinkClick r:id="rId2"/>
              </a:rPr>
              <a:t>https://</a:t>
            </a:r>
            <a:r>
              <a:rPr lang="en-US" sz="2500" dirty="0" smtClean="0">
                <a:hlinkClick r:id="rId2"/>
              </a:rPr>
              <a:t>www.youtube.com/watch?v=AFwkGTEles8</a:t>
            </a:r>
            <a:r>
              <a:rPr lang="en-US" sz="2500" dirty="0" smtClean="0"/>
              <a:t> </a:t>
            </a:r>
            <a:endParaRPr lang="en-US" sz="2500" dirty="0"/>
          </a:p>
        </p:txBody>
      </p:sp>
      <p:sp>
        <p:nvSpPr>
          <p:cNvPr id="4" name="Rectangle 3"/>
          <p:cNvSpPr/>
          <p:nvPr/>
        </p:nvSpPr>
        <p:spPr>
          <a:xfrm>
            <a:off x="1015105" y="1676400"/>
            <a:ext cx="6669967" cy="1015663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en-US" sz="3000" dirty="0"/>
              <a:t>Please click on the link to show the video</a:t>
            </a:r>
            <a:r>
              <a:rPr lang="en-US" sz="3000" dirty="0" smtClean="0"/>
              <a:t>.</a:t>
            </a:r>
          </a:p>
          <a:p>
            <a:pPr algn="ctr"/>
            <a:r>
              <a:rPr lang="en-US" sz="3000" b="1" dirty="0" smtClean="0"/>
              <a:t>Putting Out a Grease Fire</a:t>
            </a:r>
            <a:endParaRPr lang="en-US" sz="3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21" y="35814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2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220200" cy="6019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207761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1305" y="3104346"/>
            <a:ext cx="68446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hlinkClick r:id="rId2"/>
              </a:rPr>
              <a:t>https://</a:t>
            </a:r>
            <a:r>
              <a:rPr lang="en-US" sz="2500" dirty="0" smtClean="0">
                <a:hlinkClick r:id="rId2"/>
              </a:rPr>
              <a:t>www.youtube.com/watch?v=aU35ioqiJmA</a:t>
            </a:r>
            <a:r>
              <a:rPr lang="en-US" sz="2500" dirty="0" smtClean="0"/>
              <a:t> </a:t>
            </a:r>
            <a:endParaRPr lang="en-US" sz="2500" dirty="0"/>
          </a:p>
        </p:txBody>
      </p:sp>
      <p:sp>
        <p:nvSpPr>
          <p:cNvPr id="4" name="Rectangle 3"/>
          <p:cNvSpPr/>
          <p:nvPr/>
        </p:nvSpPr>
        <p:spPr>
          <a:xfrm>
            <a:off x="1091305" y="1594334"/>
            <a:ext cx="6669967" cy="1015663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en-US" sz="3000" dirty="0"/>
              <a:t>Please click on the link to show the video</a:t>
            </a:r>
            <a:r>
              <a:rPr lang="en-US" sz="3000" dirty="0" smtClean="0"/>
              <a:t>.</a:t>
            </a:r>
          </a:p>
          <a:p>
            <a:pPr algn="ctr"/>
            <a:r>
              <a:rPr lang="en-US" sz="3000" b="1" dirty="0" smtClean="0"/>
              <a:t>P.A.S.S. Fire Extinguisher Training</a:t>
            </a:r>
            <a:endParaRPr lang="en-US" sz="3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75749"/>
            <a:ext cx="8382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2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17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4277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8382000" cy="609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171838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66294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4043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Countdown timer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6673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220200" cy="6324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492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220200" cy="65532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760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 objectives</a:t>
            </a:r>
            <a:br>
              <a:rPr lang="en-US" dirty="0" smtClean="0"/>
            </a:br>
            <a:r>
              <a:rPr lang="en-US" dirty="0" smtClean="0"/>
              <a:t>Take the test</a:t>
            </a:r>
            <a:br>
              <a:rPr lang="en-US" dirty="0" smtClean="0"/>
            </a:br>
            <a:r>
              <a:rPr lang="en-US" dirty="0" smtClean="0"/>
              <a:t>Help with clean up</a:t>
            </a:r>
            <a:br>
              <a:rPr lang="en-US" dirty="0" smtClean="0"/>
            </a:br>
            <a:r>
              <a:rPr lang="en-US" dirty="0" smtClean="0"/>
              <a:t>What’s next?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485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66302" cy="6096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948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3999" cy="6019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06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3400"/>
            <a:ext cx="8791578" cy="6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7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2202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783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296400" cy="6324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328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220200" cy="6174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65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Blank">
  <a:themeElements>
    <a:clrScheme name="Custom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94A3DE"/>
      </a:accent1>
      <a:accent2>
        <a:srgbClr val="B8C2E9"/>
      </a:accent2>
      <a:accent3>
        <a:srgbClr val="5967AF"/>
      </a:accent3>
      <a:accent4>
        <a:srgbClr val="909ACA"/>
      </a:accent4>
      <a:accent5>
        <a:srgbClr val="3083AF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43008</TotalTime>
  <Words>137</Words>
  <Application>Microsoft Office PowerPoint</Application>
  <PresentationFormat>On-screen Show (4:3)</PresentationFormat>
  <Paragraphs>22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Blank</vt:lpstr>
      <vt:lpstr>Content Slide</vt:lpstr>
      <vt:lpstr>Residential Services Curriculum</vt:lpstr>
      <vt:lpstr> </vt:lpstr>
      <vt:lpstr>Countdown timer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objectives Take the test Help with clean up What’s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Encouraging &amp; Supporting  Community Integration</dc:title>
  <dc:creator>Miller, Sandra J (DSHS/DDA)</dc:creator>
  <cp:lastModifiedBy>Blanchette, Sarah (DSHS/DDA)</cp:lastModifiedBy>
  <cp:revision>262</cp:revision>
  <cp:lastPrinted>2016-05-13T21:47:57Z</cp:lastPrinted>
  <dcterms:created xsi:type="dcterms:W3CDTF">2016-03-15T18:44:50Z</dcterms:created>
  <dcterms:modified xsi:type="dcterms:W3CDTF">2019-03-18T20:37:15Z</dcterms:modified>
</cp:coreProperties>
</file>