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9" r:id="rId4"/>
    <p:sldId id="320" r:id="rId5"/>
    <p:sldId id="321" r:id="rId6"/>
    <p:sldId id="322" r:id="rId7"/>
    <p:sldId id="342" r:id="rId8"/>
    <p:sldId id="323" r:id="rId9"/>
    <p:sldId id="326" r:id="rId10"/>
    <p:sldId id="337" r:id="rId11"/>
    <p:sldId id="328" r:id="rId12"/>
    <p:sldId id="345" r:id="rId13"/>
    <p:sldId id="335" r:id="rId14"/>
    <p:sldId id="346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1A3"/>
    <a:srgbClr val="56819C"/>
    <a:srgbClr val="5986A1"/>
    <a:srgbClr val="5A88A4"/>
    <a:srgbClr val="6490AA"/>
    <a:srgbClr val="799BC5"/>
    <a:srgbClr val="648CBC"/>
    <a:srgbClr val="6E93C0"/>
    <a:srgbClr val="6F7CBF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7" autoAdjust="0"/>
  </p:normalViewPr>
  <p:slideViewPr>
    <p:cSldViewPr>
      <p:cViewPr varScale="1">
        <p:scale>
          <a:sx n="82" d="100"/>
          <a:sy n="82" d="100"/>
        </p:scale>
        <p:origin x="24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Directions for completing this course: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Minimize distractions</a:t>
            </a:r>
            <a:endParaRPr lang="en-US" dirty="0" smtClean="0"/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dirty="0" smtClean="0"/>
              <a:t>Ensure</a:t>
            </a:r>
            <a:r>
              <a:rPr lang="en-US" baseline="0" dirty="0" smtClean="0"/>
              <a:t> your sound is working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Once you have completed the course and the work directed during the course; bring your work and certificate to your supervisor / trainer, review what you learned and have them sign your certificate (note: certificate of completion not valid for CE credits until signed by an approved trainer).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13: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Confidentiality (HIPPA)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915400" cy="617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130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262" y="883533"/>
            <a:ext cx="8777152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Confidentiality Activity: What Would You DO?</a:t>
            </a:r>
            <a:endParaRPr lang="en-US" sz="30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92" y="1573906"/>
            <a:ext cx="3886199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1573906"/>
            <a:ext cx="4032738" cy="230051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5029200" cy="3124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2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96400" cy="624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0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8486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Review the learning objectives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Time for 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220200" cy="6324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624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" y="838200"/>
            <a:ext cx="9235068" cy="6019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1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85800"/>
            <a:ext cx="9220199" cy="617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97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296400" cy="624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790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323" y="762000"/>
            <a:ext cx="877715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771A3"/>
                </a:solidFill>
              </a:rPr>
              <a:t>Guardian Interaction Discussion: </a:t>
            </a:r>
          </a:p>
          <a:p>
            <a:pPr algn="ctr"/>
            <a:r>
              <a:rPr lang="en-US" sz="2800" b="1" dirty="0" smtClean="0">
                <a:solidFill>
                  <a:srgbClr val="4771A3"/>
                </a:solidFill>
              </a:rPr>
              <a:t>What Would You DO?</a:t>
            </a:r>
            <a:endParaRPr lang="en-US" sz="2800" b="1" dirty="0">
              <a:solidFill>
                <a:srgbClr val="4771A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24" y="1828800"/>
            <a:ext cx="87771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Discussion Questions:</a:t>
            </a:r>
          </a:p>
          <a:p>
            <a:endParaRPr lang="en-US" sz="2800" b="1" u="sng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Scenario:</a:t>
            </a:r>
          </a:p>
          <a:p>
            <a:r>
              <a:rPr lang="en-US" sz="2800" i="1" dirty="0" smtClean="0">
                <a:solidFill>
                  <a:srgbClr val="0070C0"/>
                </a:solidFill>
              </a:rPr>
              <a:t>You are the only person on shift and it’s a Saturday.  A guardian calls you and starts demanding information about the medication the individual you work with is on, demands you read her doctor’s orders over the phone.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What would you do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What if the guardian showed up for the home and demanded to see the individual’s medical record?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"/>
            <a:ext cx="9220200" cy="647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24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765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981200"/>
            <a:ext cx="7308412" cy="11079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dirty="0" smtClean="0"/>
              <a:t>Social Media Activity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21" y="3581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43273</TotalTime>
  <Words>172</Words>
  <Application>Microsoft Office PowerPoint</Application>
  <PresentationFormat>On-screen Show (4:3)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Blank</vt:lpstr>
      <vt:lpstr>Content Slide</vt:lpstr>
      <vt:lpstr>Residential Services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Review the learning objectives  Questions?  Time for Assessment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 (DSHS/DDA)</cp:lastModifiedBy>
  <cp:revision>271</cp:revision>
  <cp:lastPrinted>2016-05-13T21:47:57Z</cp:lastPrinted>
  <dcterms:created xsi:type="dcterms:W3CDTF">2016-03-15T18:44:50Z</dcterms:created>
  <dcterms:modified xsi:type="dcterms:W3CDTF">2019-02-27T23:54:44Z</dcterms:modified>
</cp:coreProperties>
</file>