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15" d="100"/>
          <a:sy n="115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4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0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5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Residential Guiding Values and Individual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8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8674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4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1075"/>
            <a:ext cx="8534400" cy="508786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31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096361"/>
            <a:ext cx="9220200" cy="5410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96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" y="990600"/>
            <a:ext cx="9067800" cy="50053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51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5791200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18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" y="990600"/>
            <a:ext cx="9067800" cy="50053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87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848600" cy="3429000"/>
          </a:xfrm>
        </p:spPr>
        <p:txBody>
          <a:bodyPr/>
          <a:lstStyle/>
          <a:p>
            <a:pPr algn="l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Review the learning objectives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Time for Assessment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5146"/>
      </p:ext>
    </p:extLst>
  </p:cSld>
  <p:clrMapOvr>
    <a:masterClrMapping/>
  </p:clrMapOvr>
</p:sld>
</file>

<file path=ppt/theme/theme1.xml><?xml version="1.0" encoding="utf-8"?>
<a:theme xmlns:a="http://schemas.openxmlformats.org/drawingml/2006/main" name="DSHS PowerPoint TemplateOo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PowerPoint Template [Read-Only]" id="{9539BCDD-7C24-444E-BDF1-1B325D5FAD28}" vid="{8CBD274C-4991-4E36-A69B-21711FAC10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 PowerPoint Template</Template>
  <TotalTime>14</TotalTime>
  <Words>16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DSHS PowerPoint TemplateOops</vt:lpstr>
      <vt:lpstr>Residential Services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Review the learning objectives  Questions?  Time for Assessment  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Services Curriculum</dc:title>
  <dc:creator>Sprow, Jananne (DSHS/DDA)</dc:creator>
  <cp:lastModifiedBy>Blanchette, Sarah (DSHS/DDA)</cp:lastModifiedBy>
  <cp:revision>3</cp:revision>
  <dcterms:created xsi:type="dcterms:W3CDTF">2017-03-23T17:52:41Z</dcterms:created>
  <dcterms:modified xsi:type="dcterms:W3CDTF">2019-01-03T00:19:20Z</dcterms:modified>
</cp:coreProperties>
</file>