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8"/>
  </p:notesMasterIdLst>
  <p:handoutMasterIdLst>
    <p:handoutMasterId r:id="rId9"/>
  </p:handoutMasterIdLst>
  <p:sldIdLst>
    <p:sldId id="256" r:id="rId3"/>
    <p:sldId id="273" r:id="rId4"/>
    <p:sldId id="314" r:id="rId5"/>
    <p:sldId id="315" r:id="rId6"/>
    <p:sldId id="313" r:id="rId7"/>
  </p:sldIdLst>
  <p:sldSz cx="9144000" cy="6858000" type="screen4x3"/>
  <p:notesSz cx="7010400" cy="92964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819C"/>
    <a:srgbClr val="5986A1"/>
    <a:srgbClr val="5A88A4"/>
    <a:srgbClr val="6490AA"/>
    <a:srgbClr val="799BC5"/>
    <a:srgbClr val="648CBC"/>
    <a:srgbClr val="6E93C0"/>
    <a:srgbClr val="6F7CBF"/>
    <a:srgbClr val="4771A3"/>
    <a:srgbClr val="446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037" autoAdjust="0"/>
  </p:normalViewPr>
  <p:slideViewPr>
    <p:cSldViewPr>
      <p:cViewPr varScale="1">
        <p:scale>
          <a:sx n="76" d="100"/>
          <a:sy n="76" d="100"/>
        </p:scale>
        <p:origin x="263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0FBAA629-709D-41E8-A5CB-BB8C6C75791C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32E58CC6-2DF5-47F4-B6F8-FEE531DED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5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7AFA6C45-3892-4E03-A741-C9B5B08CBC60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CE9E84D7-0568-4D8C-84D1-FD757859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6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Directions for completing this course:</a:t>
            </a:r>
          </a:p>
          <a:p>
            <a:pPr marL="116106" indent="-116106">
              <a:buFont typeface="Arial" panose="020B0604020202020204" pitchFamily="34" charset="0"/>
              <a:buChar char="•"/>
            </a:pPr>
            <a:r>
              <a:rPr lang="en-US" baseline="0" dirty="0" smtClean="0"/>
              <a:t>Minimize distractions</a:t>
            </a:r>
            <a:endParaRPr lang="en-US" dirty="0" smtClean="0"/>
          </a:p>
          <a:p>
            <a:pPr marL="116106" indent="-116106">
              <a:buFont typeface="Arial" panose="020B0604020202020204" pitchFamily="34" charset="0"/>
              <a:buChar char="•"/>
            </a:pPr>
            <a:r>
              <a:rPr lang="en-US" dirty="0" smtClean="0"/>
              <a:t>Ensure</a:t>
            </a:r>
            <a:r>
              <a:rPr lang="en-US" baseline="0" dirty="0" smtClean="0"/>
              <a:t> your sound is working</a:t>
            </a:r>
          </a:p>
          <a:p>
            <a:pPr marL="116106" indent="-116106">
              <a:buFont typeface="Arial" panose="020B0604020202020204" pitchFamily="34" charset="0"/>
              <a:buChar char="•"/>
            </a:pPr>
            <a:r>
              <a:rPr lang="en-US" baseline="0" dirty="0" smtClean="0"/>
              <a:t>Once you have completed the course and the work directed during the course; bring your work and certificate to your supervisor / trainer, review what you learned and have them sign your certificate (note: certificate of completion not valid for CE credits until signed by an approved trainer).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E84D7-0568-4D8C-84D1-FD757859F8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83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E84D7-0568-4D8C-84D1-FD757859F8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20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E84D7-0568-4D8C-84D1-FD757859F8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82"/>
          <a:stretch/>
        </p:blipFill>
        <p:spPr>
          <a:xfrm>
            <a:off x="0" y="0"/>
            <a:ext cx="9144000" cy="851647"/>
          </a:xfrm>
          <a:prstGeom prst="rect">
            <a:avLst/>
          </a:prstGeom>
        </p:spPr>
      </p:pic>
      <p:pic>
        <p:nvPicPr>
          <p:cNvPr id="8" name="Picture 7" descr="ALTSA template open, clos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8" t="12419" r="4803" b="75424"/>
          <a:stretch/>
        </p:blipFill>
        <p:spPr>
          <a:xfrm>
            <a:off x="6499412" y="851646"/>
            <a:ext cx="2205317" cy="833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" t="84445" r="76275"/>
          <a:stretch/>
        </p:blipFill>
        <p:spPr>
          <a:xfrm>
            <a:off x="654424" y="5791200"/>
            <a:ext cx="1515035" cy="1066800"/>
          </a:xfrm>
          <a:prstGeom prst="rect">
            <a:avLst/>
          </a:prstGeom>
        </p:spPr>
      </p:pic>
      <p:pic>
        <p:nvPicPr>
          <p:cNvPr id="13" name="Picture 12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7" t="93333" r="7941"/>
          <a:stretch/>
        </p:blipFill>
        <p:spPr>
          <a:xfrm>
            <a:off x="4572000" y="6400800"/>
            <a:ext cx="3648635" cy="457200"/>
          </a:xfrm>
          <a:prstGeom prst="rect">
            <a:avLst/>
          </a:prstGeom>
        </p:spPr>
      </p:pic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A1E5A2D-AE81-4FC9-BA91-D7AA9E2B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12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4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18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65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60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762000" y="2438400"/>
            <a:ext cx="7175351" cy="179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82"/>
          <a:stretch/>
        </p:blipFill>
        <p:spPr>
          <a:xfrm>
            <a:off x="0" y="0"/>
            <a:ext cx="9144000" cy="851647"/>
          </a:xfrm>
          <a:prstGeom prst="rect">
            <a:avLst/>
          </a:prstGeom>
        </p:spPr>
      </p:pic>
      <p:pic>
        <p:nvPicPr>
          <p:cNvPr id="9" name="Picture 8" descr="ALTSA template open, clos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8" t="12419" r="4803" b="75424"/>
          <a:stretch/>
        </p:blipFill>
        <p:spPr>
          <a:xfrm>
            <a:off x="6499412" y="851646"/>
            <a:ext cx="2205317" cy="833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" t="84445" r="76275"/>
          <a:stretch/>
        </p:blipFill>
        <p:spPr>
          <a:xfrm>
            <a:off x="654424" y="5791200"/>
            <a:ext cx="1515035" cy="1066800"/>
          </a:xfrm>
          <a:prstGeom prst="rect">
            <a:avLst/>
          </a:prstGeom>
        </p:spPr>
      </p:pic>
      <p:pic>
        <p:nvPicPr>
          <p:cNvPr id="11" name="Picture 10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7" t="93333" r="7941"/>
          <a:stretch/>
        </p:blipFill>
        <p:spPr>
          <a:xfrm>
            <a:off x="4769224" y="6400800"/>
            <a:ext cx="3648635" cy="457200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A1E5A2D-AE81-4FC9-BA91-D7AA9E2B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5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29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49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19401"/>
            <a:ext cx="4040188" cy="3306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57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19399"/>
            <a:ext cx="4041775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62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8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490AA"/>
            </a:gs>
            <a:gs pos="33000">
              <a:srgbClr val="D4DEFF"/>
            </a:gs>
            <a:gs pos="57000">
              <a:srgbClr val="D4DEFF"/>
            </a:gs>
            <a:gs pos="86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27F4B-19C8-4DFB-99B5-492AF6CE2948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E5A2D-AE81-4FC9-BA91-D7AA9E2B5A1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LTSA template open, close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82"/>
          <a:stretch/>
        </p:blipFill>
        <p:spPr>
          <a:xfrm>
            <a:off x="0" y="0"/>
            <a:ext cx="9144000" cy="85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7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8229600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SA template content final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44"/>
          <a:stretch/>
        </p:blipFill>
        <p:spPr>
          <a:xfrm>
            <a:off x="0" y="0"/>
            <a:ext cx="91440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8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Residential Services Curriculum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33600" y="3733800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Chapter 6: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Habilitation Skills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89" y="1143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sz="31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9" y="1143000"/>
            <a:ext cx="8534400" cy="458772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72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458200" cy="5867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8923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394620" cy="467836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95400" y="5181600"/>
            <a:ext cx="187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physical assist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4261198"/>
            <a:ext cx="2161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Partial physical Assist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3591290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odeling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86681" y="2906514"/>
            <a:ext cx="241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verbal/nonverbal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86681" y="2221738"/>
            <a:ext cx="257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Indirect verbal/nonverbal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4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the Objectives</a:t>
            </a:r>
            <a:br>
              <a:rPr lang="en-US" dirty="0" smtClean="0"/>
            </a:br>
            <a:r>
              <a:rPr lang="en-US" dirty="0" smtClean="0"/>
              <a:t>Take the Test</a:t>
            </a:r>
            <a:br>
              <a:rPr lang="en-US" dirty="0" smtClean="0"/>
            </a:br>
            <a:r>
              <a:rPr lang="en-US" dirty="0" smtClean="0"/>
              <a:t>Help clean up</a:t>
            </a:r>
            <a:br>
              <a:rPr lang="en-US" dirty="0" smtClean="0"/>
            </a:br>
            <a:r>
              <a:rPr lang="en-US" dirty="0" smtClean="0"/>
              <a:t>What’s Next?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850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ank">
  <a:themeElements>
    <a:clrScheme name="Custom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94A3DE"/>
      </a:accent1>
      <a:accent2>
        <a:srgbClr val="B8C2E9"/>
      </a:accent2>
      <a:accent3>
        <a:srgbClr val="5967AF"/>
      </a:accent3>
      <a:accent4>
        <a:srgbClr val="909ACA"/>
      </a:accent4>
      <a:accent5>
        <a:srgbClr val="3083AF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42975</TotalTime>
  <Words>92</Words>
  <Application>Microsoft Office PowerPoint</Application>
  <PresentationFormat>On-screen Show (4:3)</PresentationFormat>
  <Paragraphs>17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Blank</vt:lpstr>
      <vt:lpstr>Content Slide</vt:lpstr>
      <vt:lpstr>Residential Services Curriculum</vt:lpstr>
      <vt:lpstr> </vt:lpstr>
      <vt:lpstr>PowerPoint Presentation</vt:lpstr>
      <vt:lpstr>PowerPoint Presentation</vt:lpstr>
      <vt:lpstr>Review the Objectives Take the Test Help clean up What’s Next?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Encouraging &amp; Supporting  Community Integration</dc:title>
  <dc:creator>Miller, Sandra J (DSHS/DDA)</dc:creator>
  <cp:lastModifiedBy>Blanchette, Sarah</cp:lastModifiedBy>
  <cp:revision>257</cp:revision>
  <cp:lastPrinted>2016-05-13T21:47:57Z</cp:lastPrinted>
  <dcterms:created xsi:type="dcterms:W3CDTF">2016-03-15T18:44:50Z</dcterms:created>
  <dcterms:modified xsi:type="dcterms:W3CDTF">2017-06-16T18:40:29Z</dcterms:modified>
</cp:coreProperties>
</file>