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3" r:id="rId4"/>
    <p:sldId id="314" r:id="rId5"/>
    <p:sldId id="320" r:id="rId6"/>
    <p:sldId id="321" r:id="rId7"/>
    <p:sldId id="328" r:id="rId8"/>
    <p:sldId id="326" r:id="rId9"/>
    <p:sldId id="327" r:id="rId10"/>
    <p:sldId id="313" r:id="rId11"/>
  </p:sldIdLst>
  <p:sldSz cx="9144000" cy="6858000" type="screen4x3"/>
  <p:notesSz cx="7010400" cy="9296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19C"/>
    <a:srgbClr val="5986A1"/>
    <a:srgbClr val="5A88A4"/>
    <a:srgbClr val="6490AA"/>
    <a:srgbClr val="799BC5"/>
    <a:srgbClr val="648CBC"/>
    <a:srgbClr val="6E93C0"/>
    <a:srgbClr val="6F7CBF"/>
    <a:srgbClr val="4771A3"/>
    <a:srgbClr val="446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37" autoAdjust="0"/>
  </p:normalViewPr>
  <p:slideViewPr>
    <p:cSldViewPr>
      <p:cViewPr varScale="1">
        <p:scale>
          <a:sx n="62" d="100"/>
          <a:sy n="62" d="100"/>
        </p:scale>
        <p:origin x="14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0FBAA629-709D-41E8-A5CB-BB8C6C75791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2E58CC6-2DF5-47F4-B6F8-FEE531DE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AFA6C45-3892-4E03-A741-C9B5B08CBC6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E9E84D7-0568-4D8C-84D1-FD757859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3" name="Picture 12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572000" y="6400800"/>
            <a:ext cx="3648635" cy="457200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175351" cy="179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9" name="Picture 8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1" name="Picture 10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769224" y="6400800"/>
            <a:ext cx="3648635" cy="45720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1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6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90AA"/>
            </a:gs>
            <a:gs pos="33000">
              <a:srgbClr val="D4DEFF"/>
            </a:gs>
            <a:gs pos="57000">
              <a:srgbClr val="D4DEFF"/>
            </a:gs>
            <a:gs pos="86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7F4B-19C8-4DFB-99B5-492AF6CE294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LTSA template open, clos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SA template content final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4"/>
          <a:stretch/>
        </p:blipFill>
        <p:spPr>
          <a:xfrm>
            <a:off x="0" y="0"/>
            <a:ext cx="9144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1lbFnPYoaz4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Residential Services Curriculum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37338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Chapter 7: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IISP and </a:t>
            </a:r>
            <a:r>
              <a:rPr lang="en-US" sz="3200" smtClean="0">
                <a:solidFill>
                  <a:schemeClr val="bg1">
                    <a:lumMod val="50000"/>
                  </a:schemeClr>
                </a:solidFill>
              </a:rPr>
              <a:t>Support Plans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89" y="1143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6600"/>
            <a:ext cx="3886200" cy="274320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1472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3386429" cy="308233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9145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267751">
            <a:off x="1178054" y="2321162"/>
            <a:ext cx="82296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latin typeface="Edwardian Script ITC" panose="030303020407070D0804" pitchFamily="66" charset="0"/>
              </a:rPr>
              <a:t>You’re Invited</a:t>
            </a:r>
            <a:endParaRPr lang="en-US" sz="96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179" y="3048000"/>
            <a:ext cx="501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www.youtube.com/watch?v=1lbFnPYoaz4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5105" y="1844296"/>
            <a:ext cx="6669967" cy="1015663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sz="3000" dirty="0"/>
              <a:t>Please click on the link to show the video</a:t>
            </a:r>
            <a:r>
              <a:rPr lang="en-US" sz="3000" dirty="0" smtClean="0"/>
              <a:t>.</a:t>
            </a:r>
          </a:p>
          <a:p>
            <a:pPr algn="ctr"/>
            <a:r>
              <a:rPr lang="en-US" sz="3000" b="1" dirty="0" smtClean="0"/>
              <a:t>“Make a Difference Workshop” (Seth)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21" y="35814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848599" cy="5562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76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8077200" cy="5867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92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the Objectives</a:t>
            </a:r>
            <a:br>
              <a:rPr lang="en-US" dirty="0" smtClean="0"/>
            </a:br>
            <a:r>
              <a:rPr lang="en-US" dirty="0" smtClean="0"/>
              <a:t>Take the Test</a:t>
            </a:r>
            <a:br>
              <a:rPr lang="en-US" dirty="0" smtClean="0"/>
            </a:br>
            <a:r>
              <a:rPr lang="en-US" dirty="0" smtClean="0"/>
              <a:t>Help clean up</a:t>
            </a:r>
            <a:br>
              <a:rPr lang="en-US" dirty="0" smtClean="0"/>
            </a:br>
            <a:r>
              <a:rPr lang="en-US" dirty="0" smtClean="0"/>
              <a:t>What’s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94A3DE"/>
      </a:accent1>
      <a:accent2>
        <a:srgbClr val="B8C2E9"/>
      </a:accent2>
      <a:accent3>
        <a:srgbClr val="5967AF"/>
      </a:accent3>
      <a:accent4>
        <a:srgbClr val="909ACA"/>
      </a:accent4>
      <a:accent5>
        <a:srgbClr val="3083AF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43032</TotalTime>
  <Words>41</Words>
  <Application>Microsoft Office PowerPoint</Application>
  <PresentationFormat>On-screen Show (4:3)</PresentationFormat>
  <Paragraphs>12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Edwardian Script ITC</vt:lpstr>
      <vt:lpstr>Blank</vt:lpstr>
      <vt:lpstr>Content Slide</vt:lpstr>
      <vt:lpstr>Residential Services Curriculum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the Objectives Take the Test Help clean up 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&amp; Supporting  Community Integration</dc:title>
  <dc:creator>Miller, Sandra J (DSHS/DDA)</dc:creator>
  <cp:lastModifiedBy>Blanchette, Sarah (DSHS/DDA)</cp:lastModifiedBy>
  <cp:revision>269</cp:revision>
  <cp:lastPrinted>2016-05-13T21:47:57Z</cp:lastPrinted>
  <dcterms:created xsi:type="dcterms:W3CDTF">2016-03-15T18:44:50Z</dcterms:created>
  <dcterms:modified xsi:type="dcterms:W3CDTF">2019-03-18T19:17:15Z</dcterms:modified>
</cp:coreProperties>
</file>