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3" r:id="rId4"/>
    <p:sldId id="314" r:id="rId5"/>
    <p:sldId id="320" r:id="rId6"/>
    <p:sldId id="321" r:id="rId7"/>
    <p:sldId id="323" r:id="rId8"/>
    <p:sldId id="336" r:id="rId9"/>
    <p:sldId id="324" r:id="rId10"/>
    <p:sldId id="325" r:id="rId11"/>
    <p:sldId id="326" r:id="rId12"/>
    <p:sldId id="327" r:id="rId13"/>
    <p:sldId id="334" r:id="rId14"/>
    <p:sldId id="330" r:id="rId15"/>
    <p:sldId id="332" r:id="rId16"/>
    <p:sldId id="337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19C"/>
    <a:srgbClr val="5986A1"/>
    <a:srgbClr val="5A88A4"/>
    <a:srgbClr val="6490AA"/>
    <a:srgbClr val="799BC5"/>
    <a:srgbClr val="648CBC"/>
    <a:srgbClr val="6E93C0"/>
    <a:srgbClr val="6F7CBF"/>
    <a:srgbClr val="4771A3"/>
    <a:srgbClr val="44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7" autoAdjust="0"/>
  </p:normalViewPr>
  <p:slideViewPr>
    <p:cSldViewPr>
      <p:cViewPr varScale="1">
        <p:scale>
          <a:sx n="82" d="100"/>
          <a:sy n="82" d="100"/>
        </p:scale>
        <p:origin x="24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FBAA629-709D-41E8-A5CB-BB8C6C75791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2E58CC6-2DF5-47F4-B6F8-FEE531DE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FA6C45-3892-4E03-A741-C9B5B08CBC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E9E84D7-0568-4D8C-84D1-FD75785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3" name="Picture 12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572000" y="6400800"/>
            <a:ext cx="3648635" cy="4572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175351" cy="179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9" name="Picture 8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1" name="Picture 10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769224" y="6400800"/>
            <a:ext cx="3648635" cy="4572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90AA"/>
            </a:gs>
            <a:gs pos="33000">
              <a:srgbClr val="D4DEFF"/>
            </a:gs>
            <a:gs pos="57000">
              <a:srgbClr val="D4DEFF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7F4B-19C8-4DFB-99B5-492AF6CE294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LTSA template open, clos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A template content 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4"/>
          <a:stretch/>
        </p:blipFill>
        <p:spPr>
          <a:xfrm>
            <a:off x="0" y="0"/>
            <a:ext cx="9144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8ud0EMyKWyc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733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Chapter 8: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Nutrition and Dietary Guidelines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162800" cy="5181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6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93085"/>
            <a:ext cx="5610459" cy="60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179" y="3048000"/>
            <a:ext cx="593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www.youtube.com/watch?v=8ud0EMyKWyc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21" y="3581400"/>
            <a:ext cx="8382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115" y="1371600"/>
            <a:ext cx="6373476" cy="120032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Please click on the link to show the video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VIDEO TITLE: </a:t>
            </a:r>
            <a:r>
              <a:rPr lang="en-US" b="1" dirty="0" smtClean="0"/>
              <a:t>“Nutrition &amp; Dietary Guidelines 4 Step Food Safety”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93085"/>
            <a:ext cx="5610459" cy="60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010400" cy="5562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6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848600" cy="3429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Review the learning objectives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Time for Assessment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3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9" y="1143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3" y="838200"/>
            <a:ext cx="8157411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9712"/>
            <a:ext cx="6345000" cy="54403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34400" cy="54102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9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924799" cy="579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11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8366"/>
            <a:ext cx="8305800" cy="617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3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784210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Diabetes Dietary Solutions Discussion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76174"/>
            <a:ext cx="888054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0070C0"/>
                </a:solidFill>
              </a:rPr>
              <a:t>Discussion Questions: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Think of your favorite foods.  Does it involve bread, sugar, dairy?  Imagine if you were told you could never eat these foods again. How would you feel?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How many of your eat Birthday cake for birthdays, or special sweets around holidays?  What if you could not consume these traditional foods?  How would you feel?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What are some creative ideas for helping individuals with Diabetes be both healthy and still have some of their favorite foods?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</a:rPr>
              <a:t>How would you empower the person to make choices around the food the eat?</a:t>
            </a:r>
            <a:endParaRPr lang="en-US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848600" cy="56388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0751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4876800" cy="55626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7812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94A3DE"/>
      </a:accent1>
      <a:accent2>
        <a:srgbClr val="B8C2E9"/>
      </a:accent2>
      <a:accent3>
        <a:srgbClr val="5967AF"/>
      </a:accent3>
      <a:accent4>
        <a:srgbClr val="909ACA"/>
      </a:accent4>
      <a:accent5>
        <a:srgbClr val="3083AF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43043</TotalTime>
  <Words>152</Words>
  <Application>Microsoft Office PowerPoint</Application>
  <PresentationFormat>On-screen Show (4:3)</PresentationFormat>
  <Paragraphs>17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Blank</vt:lpstr>
      <vt:lpstr>Content Slide</vt:lpstr>
      <vt:lpstr>Residential Services Curriculum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Review the learning objectives  Questions?  Time for Assessment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&amp; Supporting  Community Integration</dc:title>
  <dc:creator>Miller, Sandra J (DSHS/DDA)</dc:creator>
  <cp:lastModifiedBy>Blanchette, Sarah (DSHS/DDA)</cp:lastModifiedBy>
  <cp:revision>269</cp:revision>
  <cp:lastPrinted>2016-05-13T21:47:57Z</cp:lastPrinted>
  <dcterms:created xsi:type="dcterms:W3CDTF">2016-03-15T18:44:50Z</dcterms:created>
  <dcterms:modified xsi:type="dcterms:W3CDTF">2019-07-24T20:30:10Z</dcterms:modified>
</cp:coreProperties>
</file>