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920" y="-5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82930" y="0"/>
            <a:ext cx="5657850" cy="406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4267200"/>
            <a:ext cx="5657850" cy="2032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6299200"/>
            <a:ext cx="5143500" cy="13208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2930" y="8229600"/>
            <a:ext cx="5657850" cy="365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429250" cy="51816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" y="914402"/>
            <a:ext cx="1371600" cy="72135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3100" y="914401"/>
            <a:ext cx="4286250" cy="65024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2930" y="0"/>
            <a:ext cx="5657850" cy="406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4368800"/>
            <a:ext cx="5657850" cy="22352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6604000"/>
            <a:ext cx="5143500" cy="12192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2930" y="8229600"/>
            <a:ext cx="5657850" cy="365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812801"/>
            <a:ext cx="2743200" cy="5023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812801"/>
            <a:ext cx="2743200" cy="5023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214" y="812800"/>
            <a:ext cx="2743200" cy="853016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214" y="1772352"/>
            <a:ext cx="2743200" cy="4064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64" y="812800"/>
            <a:ext cx="2743200" cy="853016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64" y="1772352"/>
            <a:ext cx="2743200" cy="4064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69214" y="1665816"/>
            <a:ext cx="2743200" cy="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83864" y="1665816"/>
            <a:ext cx="2743200" cy="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096000"/>
            <a:ext cx="5088636" cy="21336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3149" y="609600"/>
            <a:ext cx="3446201" cy="54863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609600"/>
            <a:ext cx="2005243" cy="54864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46646" y="3353263"/>
            <a:ext cx="5080000" cy="1191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6096000"/>
            <a:ext cx="5088636" cy="21336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2930" y="609600"/>
            <a:ext cx="5657850" cy="38608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7794" y="4673600"/>
            <a:ext cx="5543550" cy="107314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6096000"/>
            <a:ext cx="5086350" cy="2133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914400"/>
            <a:ext cx="5657850" cy="5181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86300" y="8278369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4D33D49-7729-4B3C-B04B-CA494DD2A1C7}" type="datetimeFigureOut">
              <a:rPr lang="en-US" smtClean="0"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8278369"/>
            <a:ext cx="365540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7583425"/>
            <a:ext cx="5715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553308F-2458-4515-BEF0-864DA1E3C2F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2930" y="0"/>
            <a:ext cx="5657850" cy="5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2930" y="8229600"/>
            <a:ext cx="5657850" cy="365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1066801"/>
            <a:ext cx="5543549" cy="2806443"/>
          </a:xfrm>
        </p:spPr>
        <p:txBody>
          <a:bodyPr>
            <a:normAutofit/>
          </a:bodyPr>
          <a:lstStyle/>
          <a:p>
            <a:r>
              <a:rPr lang="en-US" dirty="0" smtClean="0"/>
              <a:t>Looking for WorkFirst Parent Volunteers!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28700" y="3962400"/>
            <a:ext cx="48006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Volunteering may count </a:t>
            </a:r>
            <a:r>
              <a:rPr lang="en-US" dirty="0" smtClean="0"/>
              <a:t>toward meeting your WorkFirst participation requirement.  </a:t>
            </a:r>
            <a:endParaRPr lang="en-US" dirty="0" smtClean="0"/>
          </a:p>
          <a:p>
            <a:r>
              <a:rPr lang="en-US" dirty="0" smtClean="0"/>
              <a:t>It lets you spend </a:t>
            </a:r>
            <a:r>
              <a:rPr lang="en-US" dirty="0"/>
              <a:t>more time with your children.  </a:t>
            </a:r>
            <a:endParaRPr lang="en-US" dirty="0" smtClean="0"/>
          </a:p>
          <a:p>
            <a:r>
              <a:rPr lang="en-US" dirty="0" smtClean="0"/>
              <a:t>Plus, you get skills </a:t>
            </a:r>
            <a:r>
              <a:rPr lang="en-US" dirty="0"/>
              <a:t>and experience that </a:t>
            </a:r>
            <a:r>
              <a:rPr lang="en-US" dirty="0" smtClean="0"/>
              <a:t>looks great on </a:t>
            </a:r>
            <a:r>
              <a:rPr lang="en-US" dirty="0"/>
              <a:t>your resume.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b="1" dirty="0"/>
              <a:t>Let us know if you want more information.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52400"/>
            <a:ext cx="2476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6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1476</TotalTime>
  <Words>49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NewsPrint</vt:lpstr>
      <vt:lpstr>Looking for WorkFirst Parent Volunteers!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for WorkFirst Parents Who Want to Volunteer</dc:title>
  <dc:creator>Sandra</dc:creator>
  <cp:lastModifiedBy>Jsames, Sandy (DSHS)</cp:lastModifiedBy>
  <cp:revision>22</cp:revision>
  <cp:lastPrinted>2013-04-29T15:49:54Z</cp:lastPrinted>
  <dcterms:created xsi:type="dcterms:W3CDTF">2013-04-27T16:58:28Z</dcterms:created>
  <dcterms:modified xsi:type="dcterms:W3CDTF">2013-04-29T20:24:06Z</dcterms:modified>
</cp:coreProperties>
</file>