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9"/>
  </p:notesMasterIdLst>
  <p:handoutMasterIdLst>
    <p:handoutMasterId r:id="rId30"/>
  </p:handoutMasterIdLst>
  <p:sldIdLst>
    <p:sldId id="289" r:id="rId5"/>
    <p:sldId id="322" r:id="rId6"/>
    <p:sldId id="323" r:id="rId7"/>
    <p:sldId id="318" r:id="rId8"/>
    <p:sldId id="296" r:id="rId9"/>
    <p:sldId id="297" r:id="rId10"/>
    <p:sldId id="298" r:id="rId11"/>
    <p:sldId id="299" r:id="rId12"/>
    <p:sldId id="300" r:id="rId13"/>
    <p:sldId id="301" r:id="rId14"/>
    <p:sldId id="302" r:id="rId15"/>
    <p:sldId id="303" r:id="rId16"/>
    <p:sldId id="312" r:id="rId17"/>
    <p:sldId id="337" r:id="rId18"/>
    <p:sldId id="330" r:id="rId19"/>
    <p:sldId id="315" r:id="rId20"/>
    <p:sldId id="313" r:id="rId21"/>
    <p:sldId id="314" r:id="rId22"/>
    <p:sldId id="327" r:id="rId23"/>
    <p:sldId id="328" r:id="rId24"/>
    <p:sldId id="334" r:id="rId25"/>
    <p:sldId id="336" r:id="rId26"/>
    <p:sldId id="304" r:id="rId27"/>
    <p:sldId id="311" r:id="rId28"/>
  </p:sldIdLst>
  <p:sldSz cx="9144000" cy="6858000" type="screen4x3"/>
  <p:notesSz cx="7010400" cy="92964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pos="2880" userDrawn="1">
          <p15:clr>
            <a:srgbClr val="A4A3A4"/>
          </p15:clr>
        </p15:guide>
        <p15:guide id="4" pos="60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83"/>
    <a:srgbClr val="2C50A3"/>
    <a:srgbClr val="32A1A6"/>
    <a:srgbClr val="DED8A4"/>
    <a:srgbClr val="B52555"/>
    <a:srgbClr val="7E71B4"/>
    <a:srgbClr val="90C858"/>
    <a:srgbClr val="EAAA00"/>
    <a:srgbClr val="7A0000"/>
    <a:srgbClr val="AF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8" autoAdjust="0"/>
    <p:restoredTop sz="96357" autoAdjust="0"/>
  </p:normalViewPr>
  <p:slideViewPr>
    <p:cSldViewPr snapToGrid="0" showGuides="1">
      <p:cViewPr varScale="1">
        <p:scale>
          <a:sx n="110" d="100"/>
          <a:sy n="110" d="100"/>
        </p:scale>
        <p:origin x="1626" y="96"/>
      </p:cViewPr>
      <p:guideLst>
        <p:guide orient="horz" pos="2160"/>
        <p:guide pos="2880"/>
        <p:guide pos="601"/>
      </p:guideLst>
    </p:cSldViewPr>
  </p:slideViewPr>
  <p:outlineViewPr>
    <p:cViewPr>
      <p:scale>
        <a:sx n="33" d="100"/>
        <a:sy n="33" d="100"/>
      </p:scale>
      <p:origin x="0" y="-1027"/>
    </p:cViewPr>
  </p:outlineViewPr>
  <p:notesTextViewPr>
    <p:cViewPr>
      <p:scale>
        <a:sx n="1" d="1"/>
        <a:sy n="1" d="1"/>
      </p:scale>
      <p:origin x="0" y="0"/>
    </p:cViewPr>
  </p:notesTextViewPr>
  <p:notesViewPr>
    <p:cSldViewPr snapToGrid="0" showGuides="1">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FF6AF2-367D-4072-9D4B-FD6202B29352}"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n-US"/>
        </a:p>
      </dgm:t>
    </dgm:pt>
    <dgm:pt modelId="{A6663E7C-4B27-4A6B-BAD4-0D44E1904803}">
      <dgm:prSet phldrT="[Text]" custT="1"/>
      <dgm:spPr>
        <a:xfrm>
          <a:off x="1996368" y="652145"/>
          <a:ext cx="2214823" cy="2158919"/>
        </a:xfrm>
        <a:prstGeom prst="ellipse">
          <a:avLst/>
        </a:prstGeom>
        <a:solidFill>
          <a:srgbClr val="DED8A4"/>
        </a:solidFill>
      </dgm:spPr>
      <dgm:t>
        <a:bodyPr/>
        <a:lstStyle/>
        <a:p>
          <a:r>
            <a:rPr lang="en-US" sz="2200" b="1" dirty="0">
              <a:solidFill>
                <a:schemeClr val="tx2">
                  <a:lumMod val="50000"/>
                </a:schemeClr>
              </a:solidFill>
              <a:latin typeface="Calibri"/>
              <a:ea typeface="+mn-ea"/>
              <a:cs typeface="+mn-cs"/>
            </a:rPr>
            <a:t>Trust Commission</a:t>
          </a:r>
        </a:p>
        <a:p>
          <a:r>
            <a:rPr lang="en-US" sz="2200" b="1" dirty="0">
              <a:solidFill>
                <a:schemeClr val="tx2">
                  <a:lumMod val="50000"/>
                </a:schemeClr>
              </a:solidFill>
              <a:latin typeface="Calibri"/>
              <a:ea typeface="+mn-ea"/>
              <a:cs typeface="+mn-cs"/>
            </a:rPr>
            <a:t>21 Members</a:t>
          </a:r>
        </a:p>
      </dgm:t>
    </dgm:pt>
    <dgm:pt modelId="{1F644915-754A-45AB-ACDA-5DA3479E858B}" type="parTrans" cxnId="{3A206121-14E8-4A42-AD73-2B5139B8A7C2}">
      <dgm:prSet/>
      <dgm:spPr/>
      <dgm:t>
        <a:bodyPr/>
        <a:lstStyle/>
        <a:p>
          <a:endParaRPr lang="en-US"/>
        </a:p>
      </dgm:t>
    </dgm:pt>
    <dgm:pt modelId="{4330DE3E-1C54-4EE4-A8AB-9928CD5404D8}" type="sibTrans" cxnId="{3A206121-14E8-4A42-AD73-2B5139B8A7C2}">
      <dgm:prSet/>
      <dgm:spPr/>
      <dgm:t>
        <a:bodyPr/>
        <a:lstStyle/>
        <a:p>
          <a:endParaRPr lang="en-US"/>
        </a:p>
      </dgm:t>
    </dgm:pt>
    <dgm:pt modelId="{B32D4B71-FC2E-41DB-B5B6-ECDD888ED1FF}">
      <dgm:prSet phldrT="[Text]"/>
      <dgm:spPr>
        <a:xfrm>
          <a:off x="86462" y="2671548"/>
          <a:ext cx="1485126" cy="1188100"/>
        </a:xfrm>
        <a:prstGeom prst="roundRect">
          <a:avLst>
            <a:gd name="adj" fmla="val 10000"/>
          </a:avLst>
        </a:prstGeom>
        <a:solidFill>
          <a:srgbClr val="2C50A3"/>
        </a:solidFill>
      </dgm:spPr>
      <dgm:t>
        <a:bodyPr/>
        <a:lstStyle/>
        <a:p>
          <a:r>
            <a:rPr lang="en-US" b="1" dirty="0">
              <a:latin typeface="Calibri"/>
              <a:ea typeface="+mn-ea"/>
              <a:cs typeface="+mn-cs"/>
            </a:rPr>
            <a:t>Stakeholders</a:t>
          </a:r>
        </a:p>
      </dgm:t>
    </dgm:pt>
    <dgm:pt modelId="{F002E874-19CA-4EB3-98AB-97ED7F578E27}" type="parTrans" cxnId="{57AD7056-38B0-4A87-AE6F-B5ECD617EF7D}">
      <dgm:prSet/>
      <dgm:spPr>
        <a:xfrm rot="8760361">
          <a:off x="556697" y="2745030"/>
          <a:ext cx="1554726" cy="445537"/>
        </a:xfrm>
        <a:prstGeom prst="leftArrow">
          <a:avLst>
            <a:gd name="adj1" fmla="val 60000"/>
            <a:gd name="adj2" fmla="val 50000"/>
          </a:avLst>
        </a:prstGeom>
        <a:solidFill>
          <a:srgbClr val="2C50A3"/>
        </a:solidFill>
      </dgm:spPr>
      <dgm:t>
        <a:bodyPr/>
        <a:lstStyle/>
        <a:p>
          <a:endParaRPr lang="en-US"/>
        </a:p>
      </dgm:t>
    </dgm:pt>
    <dgm:pt modelId="{81CD0D2D-44DD-4BAB-A32B-4D9DAB4E8363}" type="sibTrans" cxnId="{57AD7056-38B0-4A87-AE6F-B5ECD617EF7D}">
      <dgm:prSet/>
      <dgm:spPr/>
      <dgm:t>
        <a:bodyPr/>
        <a:lstStyle/>
        <a:p>
          <a:endParaRPr lang="en-US"/>
        </a:p>
      </dgm:t>
    </dgm:pt>
    <dgm:pt modelId="{1AA04337-CCFF-4122-AB2D-FD7315EF745A}">
      <dgm:prSet phldrT="[Text]"/>
      <dgm:spPr>
        <a:xfrm>
          <a:off x="86464" y="1370069"/>
          <a:ext cx="1485126" cy="1188100"/>
        </a:xfrm>
        <a:prstGeom prst="roundRect">
          <a:avLst>
            <a:gd name="adj" fmla="val 10000"/>
          </a:avLst>
        </a:prstGeom>
        <a:solidFill>
          <a:srgbClr val="7E71B4"/>
        </a:solidFill>
      </dgm:spPr>
      <dgm:t>
        <a:bodyPr/>
        <a:lstStyle/>
        <a:p>
          <a:r>
            <a:rPr lang="en-US" b="1" dirty="0">
              <a:latin typeface="Calibri"/>
              <a:ea typeface="+mn-ea"/>
              <a:cs typeface="+mn-cs"/>
            </a:rPr>
            <a:t>Administrating Agencies</a:t>
          </a:r>
        </a:p>
      </dgm:t>
    </dgm:pt>
    <dgm:pt modelId="{CE481653-7B87-4B26-BE51-5E7098E77150}" type="parTrans" cxnId="{1928B670-F3D6-496F-BF94-9CB41D124DBE}">
      <dgm:prSet/>
      <dgm:spPr>
        <a:xfrm rot="10449826">
          <a:off x="826139" y="1684680"/>
          <a:ext cx="1114621" cy="445537"/>
        </a:xfrm>
        <a:prstGeom prst="leftArrow">
          <a:avLst>
            <a:gd name="adj1" fmla="val 60000"/>
            <a:gd name="adj2" fmla="val 50000"/>
          </a:avLst>
        </a:prstGeom>
        <a:solidFill>
          <a:srgbClr val="7E71B4"/>
        </a:solidFill>
      </dgm:spPr>
      <dgm:t>
        <a:bodyPr/>
        <a:lstStyle/>
        <a:p>
          <a:endParaRPr lang="en-US"/>
        </a:p>
      </dgm:t>
    </dgm:pt>
    <dgm:pt modelId="{02862E49-251E-4B1A-9862-7B53BB65DA24}" type="sibTrans" cxnId="{1928B670-F3D6-496F-BF94-9CB41D124DBE}">
      <dgm:prSet/>
      <dgm:spPr/>
      <dgm:t>
        <a:bodyPr/>
        <a:lstStyle/>
        <a:p>
          <a:endParaRPr lang="en-US"/>
        </a:p>
      </dgm:t>
    </dgm:pt>
    <dgm:pt modelId="{2C7D1165-DF0C-4301-9FEB-18ED886B8B24}">
      <dgm:prSet phldrT="[Text]"/>
      <dgm:spPr>
        <a:xfrm>
          <a:off x="89045" y="28759"/>
          <a:ext cx="1485126" cy="1188100"/>
        </a:xfrm>
        <a:prstGeom prst="roundRect">
          <a:avLst>
            <a:gd name="adj" fmla="val 10000"/>
          </a:avLst>
        </a:prstGeom>
        <a:solidFill>
          <a:srgbClr val="32A1A6"/>
        </a:solidFill>
      </dgm:spPr>
      <dgm:t>
        <a:bodyPr/>
        <a:lstStyle/>
        <a:p>
          <a:r>
            <a:rPr lang="en-US" b="1" dirty="0">
              <a:latin typeface="Calibri"/>
              <a:ea typeface="+mn-ea"/>
              <a:cs typeface="+mn-cs"/>
            </a:rPr>
            <a:t>Legislators </a:t>
          </a:r>
        </a:p>
      </dgm:t>
    </dgm:pt>
    <dgm:pt modelId="{C3ED8F0E-8888-47D0-8455-D9F005D9E8B0}" type="parTrans" cxnId="{C434EFC1-7034-4394-BA58-4D6F2BA0B9BB}">
      <dgm:prSet/>
      <dgm:spPr>
        <a:xfrm rot="12360712">
          <a:off x="763336" y="695619"/>
          <a:ext cx="1347958" cy="445537"/>
        </a:xfrm>
        <a:prstGeom prst="leftArrow">
          <a:avLst>
            <a:gd name="adj1" fmla="val 60000"/>
            <a:gd name="adj2" fmla="val 50000"/>
          </a:avLst>
        </a:prstGeom>
        <a:solidFill>
          <a:srgbClr val="32A1A6"/>
        </a:solidFill>
      </dgm:spPr>
      <dgm:t>
        <a:bodyPr/>
        <a:lstStyle/>
        <a:p>
          <a:endParaRPr lang="en-US"/>
        </a:p>
      </dgm:t>
    </dgm:pt>
    <dgm:pt modelId="{A6F93497-C2C2-4AB3-8A45-17D1FA302367}" type="sibTrans" cxnId="{C434EFC1-7034-4394-BA58-4D6F2BA0B9BB}">
      <dgm:prSet/>
      <dgm:spPr/>
      <dgm:t>
        <a:bodyPr/>
        <a:lstStyle/>
        <a:p>
          <a:endParaRPr lang="en-US"/>
        </a:p>
      </dgm:t>
    </dgm:pt>
    <dgm:pt modelId="{0237B63B-5923-48C7-82D4-174419F2A36B}" type="pres">
      <dgm:prSet presAssocID="{24FF6AF2-367D-4072-9D4B-FD6202B29352}" presName="cycle" presStyleCnt="0">
        <dgm:presLayoutVars>
          <dgm:chMax val="1"/>
          <dgm:dir/>
          <dgm:animLvl val="ctr"/>
          <dgm:resizeHandles val="exact"/>
        </dgm:presLayoutVars>
      </dgm:prSet>
      <dgm:spPr/>
    </dgm:pt>
    <dgm:pt modelId="{E0CE2048-FE72-4F86-B48F-603B4F4C34FD}" type="pres">
      <dgm:prSet presAssocID="{A6663E7C-4B27-4A6B-BAD4-0D44E1904803}" presName="centerShape" presStyleLbl="node0" presStyleIdx="0" presStyleCnt="1" custScaleX="141677" custScaleY="138101" custLinFactNeighborX="14821" custLinFactNeighborY="-26063"/>
      <dgm:spPr/>
    </dgm:pt>
    <dgm:pt modelId="{A4635C16-E4D1-47ED-AD74-6CCB7A3A98A1}" type="pres">
      <dgm:prSet presAssocID="{F002E874-19CA-4EB3-98AB-97ED7F578E27}" presName="parTrans" presStyleLbl="bgSibTrans2D1" presStyleIdx="0" presStyleCnt="3" custLinFactNeighborX="-8971" custLinFactNeighborY="30711"/>
      <dgm:spPr/>
    </dgm:pt>
    <dgm:pt modelId="{4649A061-B869-4B2D-8390-AC06675FB261}" type="pres">
      <dgm:prSet presAssocID="{B32D4B71-FC2E-41DB-B5B6-ECDD888ED1FF}" presName="node" presStyleLbl="node1" presStyleIdx="0" presStyleCnt="3" custRadScaleRad="80470" custRadScaleInc="-82763">
        <dgm:presLayoutVars>
          <dgm:bulletEnabled val="1"/>
        </dgm:presLayoutVars>
      </dgm:prSet>
      <dgm:spPr/>
    </dgm:pt>
    <dgm:pt modelId="{5FDD03E4-A9EA-4048-B012-50A12CA4E1FE}" type="pres">
      <dgm:prSet presAssocID="{CE481653-7B87-4B26-BE51-5E7098E77150}" presName="parTrans" presStyleLbl="bgSibTrans2D1" presStyleIdx="1" presStyleCnt="3"/>
      <dgm:spPr/>
    </dgm:pt>
    <dgm:pt modelId="{C8EC7B86-CEA9-4679-B8D1-D7D9BE8B7217}" type="pres">
      <dgm:prSet presAssocID="{1AA04337-CCFF-4122-AB2D-FD7315EF745A}" presName="node" presStyleLbl="node1" presStyleIdx="1" presStyleCnt="3" custRadScaleRad="88052" custRadScaleInc="-103578">
        <dgm:presLayoutVars>
          <dgm:bulletEnabled val="1"/>
        </dgm:presLayoutVars>
      </dgm:prSet>
      <dgm:spPr/>
    </dgm:pt>
    <dgm:pt modelId="{7ECA04B6-EF8D-4AF6-9139-A14621CD27F2}" type="pres">
      <dgm:prSet presAssocID="{C3ED8F0E-8888-47D0-8455-D9F005D9E8B0}" presName="parTrans" presStyleLbl="bgSibTrans2D1" presStyleIdx="2" presStyleCnt="3"/>
      <dgm:spPr/>
    </dgm:pt>
    <dgm:pt modelId="{D7AF481C-F576-4212-92E8-4B6FAB0D4C68}" type="pres">
      <dgm:prSet presAssocID="{2C7D1165-DF0C-4301-9FEB-18ED886B8B24}" presName="node" presStyleLbl="node1" presStyleIdx="2" presStyleCnt="3" custRadScaleRad="130256" custRadScaleInc="-152728">
        <dgm:presLayoutVars>
          <dgm:bulletEnabled val="1"/>
        </dgm:presLayoutVars>
      </dgm:prSet>
      <dgm:spPr/>
    </dgm:pt>
  </dgm:ptLst>
  <dgm:cxnLst>
    <dgm:cxn modelId="{3A206121-14E8-4A42-AD73-2B5139B8A7C2}" srcId="{24FF6AF2-367D-4072-9D4B-FD6202B29352}" destId="{A6663E7C-4B27-4A6B-BAD4-0D44E1904803}" srcOrd="0" destOrd="0" parTransId="{1F644915-754A-45AB-ACDA-5DA3479E858B}" sibTransId="{4330DE3E-1C54-4EE4-A8AB-9928CD5404D8}"/>
    <dgm:cxn modelId="{1928B670-F3D6-496F-BF94-9CB41D124DBE}" srcId="{A6663E7C-4B27-4A6B-BAD4-0D44E1904803}" destId="{1AA04337-CCFF-4122-AB2D-FD7315EF745A}" srcOrd="1" destOrd="0" parTransId="{CE481653-7B87-4B26-BE51-5E7098E77150}" sibTransId="{02862E49-251E-4B1A-9862-7B53BB65DA24}"/>
    <dgm:cxn modelId="{57AD7056-38B0-4A87-AE6F-B5ECD617EF7D}" srcId="{A6663E7C-4B27-4A6B-BAD4-0D44E1904803}" destId="{B32D4B71-FC2E-41DB-B5B6-ECDD888ED1FF}" srcOrd="0" destOrd="0" parTransId="{F002E874-19CA-4EB3-98AB-97ED7F578E27}" sibTransId="{81CD0D2D-44DD-4BAB-A32B-4D9DAB4E8363}"/>
    <dgm:cxn modelId="{EDD7387D-26E4-4AE3-8A9E-F993B7732659}" type="presOf" srcId="{A6663E7C-4B27-4A6B-BAD4-0D44E1904803}" destId="{E0CE2048-FE72-4F86-B48F-603B4F4C34FD}" srcOrd="0" destOrd="0" presId="urn:microsoft.com/office/officeart/2005/8/layout/radial4"/>
    <dgm:cxn modelId="{C434EFC1-7034-4394-BA58-4D6F2BA0B9BB}" srcId="{A6663E7C-4B27-4A6B-BAD4-0D44E1904803}" destId="{2C7D1165-DF0C-4301-9FEB-18ED886B8B24}" srcOrd="2" destOrd="0" parTransId="{C3ED8F0E-8888-47D0-8455-D9F005D9E8B0}" sibTransId="{A6F93497-C2C2-4AB3-8A45-17D1FA302367}"/>
    <dgm:cxn modelId="{50FA97C5-F617-47EF-99F2-89289551FF70}" type="presOf" srcId="{CE481653-7B87-4B26-BE51-5E7098E77150}" destId="{5FDD03E4-A9EA-4048-B012-50A12CA4E1FE}" srcOrd="0" destOrd="0" presId="urn:microsoft.com/office/officeart/2005/8/layout/radial4"/>
    <dgm:cxn modelId="{71C7CFD0-B97A-4F3D-81AC-6E414E8A775D}" type="presOf" srcId="{2C7D1165-DF0C-4301-9FEB-18ED886B8B24}" destId="{D7AF481C-F576-4212-92E8-4B6FAB0D4C68}" srcOrd="0" destOrd="0" presId="urn:microsoft.com/office/officeart/2005/8/layout/radial4"/>
    <dgm:cxn modelId="{D6FC9CD3-9709-4724-8237-F2ACAB3F4CC2}" type="presOf" srcId="{F002E874-19CA-4EB3-98AB-97ED7F578E27}" destId="{A4635C16-E4D1-47ED-AD74-6CCB7A3A98A1}" srcOrd="0" destOrd="0" presId="urn:microsoft.com/office/officeart/2005/8/layout/radial4"/>
    <dgm:cxn modelId="{8CE086DC-F92E-4E7A-85D3-51A37064EACA}" type="presOf" srcId="{24FF6AF2-367D-4072-9D4B-FD6202B29352}" destId="{0237B63B-5923-48C7-82D4-174419F2A36B}" srcOrd="0" destOrd="0" presId="urn:microsoft.com/office/officeart/2005/8/layout/radial4"/>
    <dgm:cxn modelId="{1336EEDE-2F6E-4769-BCF1-4F323495D07F}" type="presOf" srcId="{1AA04337-CCFF-4122-AB2D-FD7315EF745A}" destId="{C8EC7B86-CEA9-4679-B8D1-D7D9BE8B7217}" srcOrd="0" destOrd="0" presId="urn:microsoft.com/office/officeart/2005/8/layout/radial4"/>
    <dgm:cxn modelId="{DD6472E7-1FB4-46F6-952F-54673A3AF543}" type="presOf" srcId="{B32D4B71-FC2E-41DB-B5B6-ECDD888ED1FF}" destId="{4649A061-B869-4B2D-8390-AC06675FB261}" srcOrd="0" destOrd="0" presId="urn:microsoft.com/office/officeart/2005/8/layout/radial4"/>
    <dgm:cxn modelId="{60DEBFE9-0280-41BE-A9A9-6F7BDA5F00CC}" type="presOf" srcId="{C3ED8F0E-8888-47D0-8455-D9F005D9E8B0}" destId="{7ECA04B6-EF8D-4AF6-9139-A14621CD27F2}" srcOrd="0" destOrd="0" presId="urn:microsoft.com/office/officeart/2005/8/layout/radial4"/>
    <dgm:cxn modelId="{BC97B0E0-0E65-4D2B-9D9F-5E44373006F1}" type="presParOf" srcId="{0237B63B-5923-48C7-82D4-174419F2A36B}" destId="{E0CE2048-FE72-4F86-B48F-603B4F4C34FD}" srcOrd="0" destOrd="0" presId="urn:microsoft.com/office/officeart/2005/8/layout/radial4"/>
    <dgm:cxn modelId="{5DF74D7D-84C3-4B78-9B60-76CE1F16176D}" type="presParOf" srcId="{0237B63B-5923-48C7-82D4-174419F2A36B}" destId="{A4635C16-E4D1-47ED-AD74-6CCB7A3A98A1}" srcOrd="1" destOrd="0" presId="urn:microsoft.com/office/officeart/2005/8/layout/radial4"/>
    <dgm:cxn modelId="{2063AC67-F802-4DD7-BC49-12F2158EE621}" type="presParOf" srcId="{0237B63B-5923-48C7-82D4-174419F2A36B}" destId="{4649A061-B869-4B2D-8390-AC06675FB261}" srcOrd="2" destOrd="0" presId="urn:microsoft.com/office/officeart/2005/8/layout/radial4"/>
    <dgm:cxn modelId="{E1273573-645E-43BA-9220-62A5D708BFAE}" type="presParOf" srcId="{0237B63B-5923-48C7-82D4-174419F2A36B}" destId="{5FDD03E4-A9EA-4048-B012-50A12CA4E1FE}" srcOrd="3" destOrd="0" presId="urn:microsoft.com/office/officeart/2005/8/layout/radial4"/>
    <dgm:cxn modelId="{24B32327-A38C-4B22-B0EC-EFA0E962C054}" type="presParOf" srcId="{0237B63B-5923-48C7-82D4-174419F2A36B}" destId="{C8EC7B86-CEA9-4679-B8D1-D7D9BE8B7217}" srcOrd="4" destOrd="0" presId="urn:microsoft.com/office/officeart/2005/8/layout/radial4"/>
    <dgm:cxn modelId="{2C614253-FD87-46B5-83EF-FD228F436F45}" type="presParOf" srcId="{0237B63B-5923-48C7-82D4-174419F2A36B}" destId="{7ECA04B6-EF8D-4AF6-9139-A14621CD27F2}" srcOrd="5" destOrd="0" presId="urn:microsoft.com/office/officeart/2005/8/layout/radial4"/>
    <dgm:cxn modelId="{114BDA7A-A195-43C5-AD9D-49761EA0B7FA}" type="presParOf" srcId="{0237B63B-5923-48C7-82D4-174419F2A36B}" destId="{D7AF481C-F576-4212-92E8-4B6FAB0D4C6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CCFEAF4-587E-40C6-9815-FA11D8E1B36A}"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96D79A8F-D31A-446D-BCA4-81DDA94C8679}">
      <dgm:prSet phldrT="[Text]"/>
      <dgm:spPr>
        <a:xfrm>
          <a:off x="1898860" y="901"/>
          <a:ext cx="1545793" cy="1545793"/>
        </a:xfrm>
        <a:prstGeom prst="ellipse">
          <a:avLst/>
        </a:prstGeom>
        <a:solidFill>
          <a:srgbClr val="006F83"/>
        </a:solidFill>
        <a:ln w="25400" cap="flat" cmpd="sng" algn="ctr">
          <a:solidFill>
            <a:sysClr val="window" lastClr="FFFFFF">
              <a:hueOff val="0"/>
              <a:satOff val="0"/>
              <a:lumOff val="0"/>
              <a:alphaOff val="0"/>
            </a:sysClr>
          </a:solidFill>
          <a:prstDash val="solid"/>
        </a:ln>
        <a:effectLst/>
      </dgm:spPr>
      <dgm:t>
        <a:bodyPr/>
        <a:lstStyle/>
        <a:p>
          <a:r>
            <a:rPr lang="en-US" b="1" dirty="0">
              <a:solidFill>
                <a:sysClr val="window" lastClr="FFFFFF"/>
              </a:solidFill>
              <a:latin typeface="Calibri"/>
              <a:ea typeface="+mn-ea"/>
              <a:cs typeface="+mn-cs"/>
            </a:rPr>
            <a:t>Trust Council</a:t>
          </a:r>
        </a:p>
        <a:p>
          <a:r>
            <a:rPr lang="en-US" b="1" dirty="0">
              <a:solidFill>
                <a:sysClr val="window" lastClr="FFFFFF"/>
              </a:solidFill>
              <a:latin typeface="Calibri"/>
              <a:ea typeface="+mn-ea"/>
              <a:cs typeface="+mn-cs"/>
            </a:rPr>
            <a:t>12 Members</a:t>
          </a:r>
        </a:p>
      </dgm:t>
    </dgm:pt>
    <dgm:pt modelId="{8366750F-6CDB-452F-8830-7562273B8147}" type="parTrans" cxnId="{8B19C932-6580-4873-8CFC-CA5803AF1EFB}">
      <dgm:prSet/>
      <dgm:spPr/>
      <dgm:t>
        <a:bodyPr/>
        <a:lstStyle/>
        <a:p>
          <a:endParaRPr lang="en-US"/>
        </a:p>
      </dgm:t>
    </dgm:pt>
    <dgm:pt modelId="{5C400E80-4760-486D-9110-BD8F0B50B120}" type="sibTrans" cxnId="{8B19C932-6580-4873-8CFC-CA5803AF1EFB}">
      <dgm:prSet/>
      <dgm:spPr/>
      <dgm:t>
        <a:bodyPr/>
        <a:lstStyle/>
        <a:p>
          <a:endParaRPr lang="en-US"/>
        </a:p>
      </dgm:t>
    </dgm:pt>
    <dgm:pt modelId="{4E51F551-D3A1-4966-AB47-F2112E4BE2D5}">
      <dgm:prSet phldrT="[Text]" custT="1"/>
      <dgm:spPr>
        <a:xfrm>
          <a:off x="1883812" y="1675618"/>
          <a:ext cx="1545793" cy="1545793"/>
        </a:xfrm>
        <a:prstGeom prst="ellipse">
          <a:avLst/>
        </a:prstGeom>
        <a:solidFill>
          <a:srgbClr val="B52555"/>
        </a:solidFill>
        <a:ln w="25400" cap="flat" cmpd="sng" algn="ctr">
          <a:solidFill>
            <a:sysClr val="window" lastClr="FFFFFF">
              <a:hueOff val="0"/>
              <a:satOff val="0"/>
              <a:lumOff val="0"/>
              <a:alphaOff val="0"/>
            </a:sysClr>
          </a:solidFill>
          <a:prstDash val="solid"/>
        </a:ln>
        <a:effectLst/>
      </dgm:spPr>
      <dgm:t>
        <a:bodyPr/>
        <a:lstStyle/>
        <a:p>
          <a:r>
            <a:rPr lang="en-US" sz="1400" b="1" dirty="0">
              <a:solidFill>
                <a:sysClr val="window" lastClr="FFFFFF"/>
              </a:solidFill>
              <a:latin typeface="Calibri"/>
              <a:ea typeface="+mn-ea"/>
              <a:cs typeface="+mn-cs"/>
            </a:rPr>
            <a:t>Investment Strategy Subcommittee</a:t>
          </a:r>
        </a:p>
        <a:p>
          <a:r>
            <a:rPr lang="en-US" sz="1400" b="1" dirty="0">
              <a:solidFill>
                <a:sysClr val="window" lastClr="FFFFFF"/>
              </a:solidFill>
              <a:latin typeface="Calibri"/>
              <a:ea typeface="+mn-ea"/>
              <a:cs typeface="+mn-cs"/>
            </a:rPr>
            <a:t>14 Members</a:t>
          </a:r>
        </a:p>
      </dgm:t>
    </dgm:pt>
    <dgm:pt modelId="{B0A89F8E-412B-48D8-B35A-A1AF0BAE5621}" type="sibTrans" cxnId="{144CA48B-5C43-4004-848B-37B8682D991C}">
      <dgm:prSet/>
      <dgm:spPr/>
      <dgm:t>
        <a:bodyPr/>
        <a:lstStyle/>
        <a:p>
          <a:endParaRPr lang="en-US"/>
        </a:p>
      </dgm:t>
    </dgm:pt>
    <dgm:pt modelId="{71B9BC2C-AA38-4601-B846-C1E1962033C9}" type="parTrans" cxnId="{144CA48B-5C43-4004-848B-37B8682D991C}">
      <dgm:prSet/>
      <dgm:spPr>
        <a:xfrm rot="5430889">
          <a:off x="2599737" y="1572089"/>
          <a:ext cx="128992" cy="78134"/>
        </a:xfrm>
        <a:custGeom>
          <a:avLst/>
          <a:gdLst/>
          <a:ahLst/>
          <a:cxnLst/>
          <a:rect l="0" t="0" r="0" b="0"/>
          <a:pathLst>
            <a:path>
              <a:moveTo>
                <a:pt x="0" y="39067"/>
              </a:moveTo>
              <a:lnTo>
                <a:pt x="128992" y="39067"/>
              </a:lnTo>
            </a:path>
          </a:pathLst>
        </a:custGeom>
        <a:noFill/>
        <a:ln w="25400" cap="flat" cmpd="sng" algn="ctr">
          <a:noFill/>
          <a:prstDash val="solid"/>
        </a:ln>
        <a:effectLst/>
      </dgm:spPr>
      <dgm:t>
        <a:bodyPr/>
        <a:lstStyle/>
        <a:p>
          <a:endParaRPr lang="en-US" dirty="0">
            <a:solidFill>
              <a:sysClr val="windowText" lastClr="000000">
                <a:hueOff val="0"/>
                <a:satOff val="0"/>
                <a:lumOff val="0"/>
                <a:alphaOff val="0"/>
              </a:sysClr>
            </a:solidFill>
            <a:latin typeface="Calibri"/>
            <a:ea typeface="+mn-ea"/>
            <a:cs typeface="+mn-cs"/>
          </a:endParaRPr>
        </a:p>
      </dgm:t>
    </dgm:pt>
    <dgm:pt modelId="{74EEF84E-D431-495A-B326-BB7FA0FCEA91}" type="pres">
      <dgm:prSet presAssocID="{2CCFEAF4-587E-40C6-9815-FA11D8E1B36A}" presName="cycle" presStyleCnt="0">
        <dgm:presLayoutVars>
          <dgm:chMax val="1"/>
          <dgm:dir/>
          <dgm:animLvl val="ctr"/>
          <dgm:resizeHandles val="exact"/>
        </dgm:presLayoutVars>
      </dgm:prSet>
      <dgm:spPr/>
    </dgm:pt>
    <dgm:pt modelId="{20791D31-5D6D-4EF9-9E94-5DA46D6F8FD4}" type="pres">
      <dgm:prSet presAssocID="{96D79A8F-D31A-446D-BCA4-81DDA94C8679}" presName="centerShape" presStyleLbl="node0" presStyleIdx="0" presStyleCnt="1" custLinFactNeighborX="47172" custLinFactNeighborY="-22455"/>
      <dgm:spPr/>
    </dgm:pt>
    <dgm:pt modelId="{721FB5DD-9C04-4DD6-958B-2077F297357B}" type="pres">
      <dgm:prSet presAssocID="{71B9BC2C-AA38-4601-B846-C1E1962033C9}" presName="Name9" presStyleLbl="parChTrans1D2" presStyleIdx="0" presStyleCnt="1"/>
      <dgm:spPr/>
    </dgm:pt>
    <dgm:pt modelId="{59017B60-4BD4-4A95-99D3-083E1C04279D}" type="pres">
      <dgm:prSet presAssocID="{71B9BC2C-AA38-4601-B846-C1E1962033C9}" presName="connTx" presStyleLbl="parChTrans1D2" presStyleIdx="0" presStyleCnt="1"/>
      <dgm:spPr/>
    </dgm:pt>
    <dgm:pt modelId="{0DD58CC5-6E16-4325-9872-00EAA8C01A7A}" type="pres">
      <dgm:prSet presAssocID="{4E51F551-D3A1-4966-AB47-F2112E4BE2D5}" presName="node" presStyleLbl="node1" presStyleIdx="0" presStyleCnt="1" custRadScaleRad="101173" custRadScaleInc="12398">
        <dgm:presLayoutVars>
          <dgm:bulletEnabled val="1"/>
        </dgm:presLayoutVars>
      </dgm:prSet>
      <dgm:spPr/>
    </dgm:pt>
  </dgm:ptLst>
  <dgm:cxnLst>
    <dgm:cxn modelId="{8B19C932-6580-4873-8CFC-CA5803AF1EFB}" srcId="{2CCFEAF4-587E-40C6-9815-FA11D8E1B36A}" destId="{96D79A8F-D31A-446D-BCA4-81DDA94C8679}" srcOrd="0" destOrd="0" parTransId="{8366750F-6CDB-452F-8830-7562273B8147}" sibTransId="{5C400E80-4760-486D-9110-BD8F0B50B120}"/>
    <dgm:cxn modelId="{4E6EE568-E1D6-4F93-A585-6471A97CC12B}" type="presOf" srcId="{2CCFEAF4-587E-40C6-9815-FA11D8E1B36A}" destId="{74EEF84E-D431-495A-B326-BB7FA0FCEA91}" srcOrd="0" destOrd="0" presId="urn:microsoft.com/office/officeart/2005/8/layout/radial1"/>
    <dgm:cxn modelId="{EA2E8258-B6B9-4801-A4C7-722EDEBA80E9}" type="presOf" srcId="{71B9BC2C-AA38-4601-B846-C1E1962033C9}" destId="{59017B60-4BD4-4A95-99D3-083E1C04279D}" srcOrd="1" destOrd="0" presId="urn:microsoft.com/office/officeart/2005/8/layout/radial1"/>
    <dgm:cxn modelId="{144CA48B-5C43-4004-848B-37B8682D991C}" srcId="{96D79A8F-D31A-446D-BCA4-81DDA94C8679}" destId="{4E51F551-D3A1-4966-AB47-F2112E4BE2D5}" srcOrd="0" destOrd="0" parTransId="{71B9BC2C-AA38-4601-B846-C1E1962033C9}" sibTransId="{B0A89F8E-412B-48D8-B35A-A1AF0BAE5621}"/>
    <dgm:cxn modelId="{863B42C0-71E6-4808-8EC1-C8F5069A169E}" type="presOf" srcId="{4E51F551-D3A1-4966-AB47-F2112E4BE2D5}" destId="{0DD58CC5-6E16-4325-9872-00EAA8C01A7A}" srcOrd="0" destOrd="0" presId="urn:microsoft.com/office/officeart/2005/8/layout/radial1"/>
    <dgm:cxn modelId="{883A94CC-3FCE-44EE-8969-3A16D1BCE3BC}" type="presOf" srcId="{96D79A8F-D31A-446D-BCA4-81DDA94C8679}" destId="{20791D31-5D6D-4EF9-9E94-5DA46D6F8FD4}" srcOrd="0" destOrd="0" presId="urn:microsoft.com/office/officeart/2005/8/layout/radial1"/>
    <dgm:cxn modelId="{6281DAF1-DF98-47DD-8311-C2F11AEE1D67}" type="presOf" srcId="{71B9BC2C-AA38-4601-B846-C1E1962033C9}" destId="{721FB5DD-9C04-4DD6-958B-2077F297357B}" srcOrd="0" destOrd="0" presId="urn:microsoft.com/office/officeart/2005/8/layout/radial1"/>
    <dgm:cxn modelId="{31AED41D-4328-49C2-B2F7-494D8E8BEDD9}" type="presParOf" srcId="{74EEF84E-D431-495A-B326-BB7FA0FCEA91}" destId="{20791D31-5D6D-4EF9-9E94-5DA46D6F8FD4}" srcOrd="0" destOrd="0" presId="urn:microsoft.com/office/officeart/2005/8/layout/radial1"/>
    <dgm:cxn modelId="{6985A707-AFEF-4268-98D2-EF189DC30C7C}" type="presParOf" srcId="{74EEF84E-D431-495A-B326-BB7FA0FCEA91}" destId="{721FB5DD-9C04-4DD6-958B-2077F297357B}" srcOrd="1" destOrd="0" presId="urn:microsoft.com/office/officeart/2005/8/layout/radial1"/>
    <dgm:cxn modelId="{9FAAD02E-9687-432F-AE86-92BE7448F7DD}" type="presParOf" srcId="{721FB5DD-9C04-4DD6-958B-2077F297357B}" destId="{59017B60-4BD4-4A95-99D3-083E1C04279D}" srcOrd="0" destOrd="0" presId="urn:microsoft.com/office/officeart/2005/8/layout/radial1"/>
    <dgm:cxn modelId="{15E9780D-677C-4035-8599-053E34877DFA}" type="presParOf" srcId="{74EEF84E-D431-495A-B326-BB7FA0FCEA91}" destId="{0DD58CC5-6E16-4325-9872-00EAA8C01A7A}" srcOrd="2" destOrd="0" presId="urn:microsoft.com/office/officeart/2005/8/layout/radia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EDABE2-BA0D-428B-A834-4EAECFC6E791}"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en-US"/>
        </a:p>
      </dgm:t>
    </dgm:pt>
    <dgm:pt modelId="{679E757E-31F8-4774-9535-FBC5B2F1294C}">
      <dgm:prSet phldrT="[Text]"/>
      <dgm:spPr>
        <a:xfrm>
          <a:off x="2140209" y="319347"/>
          <a:ext cx="2376896" cy="2376896"/>
        </a:xfrm>
        <a:prstGeom prst="pieWedge">
          <a:avLst/>
        </a:prstGeom>
        <a:solidFill>
          <a:srgbClr val="32A1A6"/>
        </a:solidFill>
        <a:ln w="2540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Calibri"/>
              <a:ea typeface="+mn-ea"/>
              <a:cs typeface="+mn-cs"/>
            </a:rPr>
            <a:t>ESD</a:t>
          </a:r>
        </a:p>
      </dgm:t>
    </dgm:pt>
    <dgm:pt modelId="{7C5A6865-2E0C-4FE1-8B09-39219C0C039A}" type="parTrans" cxnId="{22B9623B-2E62-457E-B37B-5EC6A6C32A29}">
      <dgm:prSet/>
      <dgm:spPr/>
      <dgm:t>
        <a:bodyPr/>
        <a:lstStyle/>
        <a:p>
          <a:endParaRPr lang="en-US"/>
        </a:p>
      </dgm:t>
    </dgm:pt>
    <dgm:pt modelId="{D3D64037-AC79-43B0-A119-A99C753EB658}" type="sibTrans" cxnId="{22B9623B-2E62-457E-B37B-5EC6A6C32A29}">
      <dgm:prSet/>
      <dgm:spPr/>
      <dgm:t>
        <a:bodyPr/>
        <a:lstStyle/>
        <a:p>
          <a:endParaRPr lang="en-US"/>
        </a:p>
      </dgm:t>
    </dgm:pt>
    <dgm:pt modelId="{8DBD000E-B29D-41E3-BBEA-D06E94981255}">
      <dgm:prSet phldrT="[Text]" custT="1"/>
      <dgm:spPr>
        <a:xfrm>
          <a:off x="66913" y="156910"/>
          <a:ext cx="3670188" cy="2464577"/>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en-US" sz="2400" dirty="0">
              <a:solidFill>
                <a:sysClr val="windowText" lastClr="000000">
                  <a:hueOff val="0"/>
                  <a:satOff val="0"/>
                  <a:lumOff val="0"/>
                  <a:alphaOff val="0"/>
                </a:sysClr>
              </a:solidFill>
              <a:latin typeface="Calibri"/>
              <a:ea typeface="+mn-ea"/>
              <a:cs typeface="+mn-cs"/>
            </a:rPr>
            <a:t>Collect Premiums &amp; Wage Reports</a:t>
          </a:r>
        </a:p>
      </dgm:t>
    </dgm:pt>
    <dgm:pt modelId="{67C5CEE2-F308-464F-BF1C-701C8AFE68B8}" type="parTrans" cxnId="{FAFEA13D-B40F-464B-9837-F04C4F4818EA}">
      <dgm:prSet/>
      <dgm:spPr/>
      <dgm:t>
        <a:bodyPr/>
        <a:lstStyle/>
        <a:p>
          <a:endParaRPr lang="en-US"/>
        </a:p>
      </dgm:t>
    </dgm:pt>
    <dgm:pt modelId="{05ABE0A9-CDC8-4961-8595-5DDA0962D6CD}" type="sibTrans" cxnId="{FAFEA13D-B40F-464B-9837-F04C4F4818EA}">
      <dgm:prSet/>
      <dgm:spPr/>
      <dgm:t>
        <a:bodyPr/>
        <a:lstStyle/>
        <a:p>
          <a:endParaRPr lang="en-US"/>
        </a:p>
      </dgm:t>
    </dgm:pt>
    <dgm:pt modelId="{1913372E-7F05-496B-B82C-94F7C90EC466}">
      <dgm:prSet phldrT="[Text]"/>
      <dgm:spPr>
        <a:xfrm rot="5400000">
          <a:off x="4626893" y="319347"/>
          <a:ext cx="2376896" cy="2376896"/>
        </a:xfrm>
        <a:prstGeom prst="pieWedge">
          <a:avLst/>
        </a:prstGeom>
        <a:solidFill>
          <a:srgbClr val="7E71B4"/>
        </a:solidFill>
        <a:ln w="2540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Calibri"/>
              <a:ea typeface="+mn-ea"/>
              <a:cs typeface="+mn-cs"/>
            </a:rPr>
            <a:t>HCA</a:t>
          </a:r>
        </a:p>
      </dgm:t>
    </dgm:pt>
    <dgm:pt modelId="{D9859E2F-44F9-4743-987E-0F0CD7D7CA8E}" type="parTrans" cxnId="{09231B6E-C375-4F89-97F1-4C07D6876225}">
      <dgm:prSet/>
      <dgm:spPr/>
      <dgm:t>
        <a:bodyPr/>
        <a:lstStyle/>
        <a:p>
          <a:endParaRPr lang="en-US"/>
        </a:p>
      </dgm:t>
    </dgm:pt>
    <dgm:pt modelId="{C3BBCA50-897B-40E0-8E41-B7062FA57023}" type="sibTrans" cxnId="{09231B6E-C375-4F89-97F1-4C07D6876225}">
      <dgm:prSet/>
      <dgm:spPr/>
      <dgm:t>
        <a:bodyPr/>
        <a:lstStyle/>
        <a:p>
          <a:endParaRPr lang="en-US"/>
        </a:p>
      </dgm:t>
    </dgm:pt>
    <dgm:pt modelId="{C0D56210-3AB1-483A-8A92-A20A578BC73B}">
      <dgm:prSet phldrT="[Text]" custT="1"/>
      <dgm:spPr>
        <a:xfrm>
          <a:off x="5381232" y="75518"/>
          <a:ext cx="3762767" cy="2576208"/>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en-US" sz="2200" dirty="0">
              <a:solidFill>
                <a:sysClr val="windowText" lastClr="000000">
                  <a:hueOff val="0"/>
                  <a:satOff val="0"/>
                  <a:lumOff val="0"/>
                  <a:alphaOff val="0"/>
                </a:sysClr>
              </a:solidFill>
              <a:latin typeface="Calibri"/>
              <a:ea typeface="+mn-ea"/>
              <a:cs typeface="+mn-cs"/>
            </a:rPr>
            <a:t>Process payments </a:t>
          </a:r>
        </a:p>
      </dgm:t>
    </dgm:pt>
    <dgm:pt modelId="{FEFF19CE-02EA-41DC-AD9B-46B6BE01515A}" type="parTrans" cxnId="{8D359C6E-7062-4D0E-80FC-89DAC20BD097}">
      <dgm:prSet/>
      <dgm:spPr/>
      <dgm:t>
        <a:bodyPr/>
        <a:lstStyle/>
        <a:p>
          <a:endParaRPr lang="en-US"/>
        </a:p>
      </dgm:t>
    </dgm:pt>
    <dgm:pt modelId="{FC30A4C8-F33B-482F-B94A-12E851542D03}" type="sibTrans" cxnId="{8D359C6E-7062-4D0E-80FC-89DAC20BD097}">
      <dgm:prSet/>
      <dgm:spPr/>
      <dgm:t>
        <a:bodyPr/>
        <a:lstStyle/>
        <a:p>
          <a:endParaRPr lang="en-US"/>
        </a:p>
      </dgm:t>
    </dgm:pt>
    <dgm:pt modelId="{1724CAB5-180D-4EC0-80FF-5024D1727256}">
      <dgm:prSet phldrT="[Text]"/>
      <dgm:spPr>
        <a:xfrm rot="10800000">
          <a:off x="4626893" y="2806031"/>
          <a:ext cx="2376896" cy="2376896"/>
        </a:xfrm>
        <a:prstGeom prst="pieWedge">
          <a:avLst/>
        </a:prstGeom>
        <a:solidFill>
          <a:srgbClr val="B52555"/>
        </a:solidFill>
        <a:ln w="2540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Calibri"/>
              <a:ea typeface="+mn-ea"/>
              <a:cs typeface="+mn-cs"/>
            </a:rPr>
            <a:t>State Actuary</a:t>
          </a:r>
        </a:p>
      </dgm:t>
    </dgm:pt>
    <dgm:pt modelId="{7551E6A9-6464-4577-9561-7ABEAF227E19}" type="parTrans" cxnId="{6DCF18B8-824D-46FA-9763-379ED523484C}">
      <dgm:prSet/>
      <dgm:spPr/>
      <dgm:t>
        <a:bodyPr/>
        <a:lstStyle/>
        <a:p>
          <a:endParaRPr lang="en-US"/>
        </a:p>
      </dgm:t>
    </dgm:pt>
    <dgm:pt modelId="{2AD511CB-77F7-4A6B-96AB-82751DD42571}" type="sibTrans" cxnId="{6DCF18B8-824D-46FA-9763-379ED523484C}">
      <dgm:prSet/>
      <dgm:spPr/>
      <dgm:t>
        <a:bodyPr/>
        <a:lstStyle/>
        <a:p>
          <a:endParaRPr lang="en-US"/>
        </a:p>
      </dgm:t>
    </dgm:pt>
    <dgm:pt modelId="{ADCF4273-581D-47C1-8B08-EE967A69F99B}">
      <dgm:prSet phldrT="[Text]"/>
      <dgm:spPr>
        <a:xfrm rot="16200000">
          <a:off x="2140209" y="2806031"/>
          <a:ext cx="2376896" cy="2376896"/>
        </a:xfrm>
        <a:prstGeom prst="pieWedge">
          <a:avLst/>
        </a:prstGeom>
        <a:solidFill>
          <a:srgbClr val="2C50A3"/>
        </a:solidFill>
        <a:ln w="2540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Calibri"/>
              <a:ea typeface="+mn-ea"/>
              <a:cs typeface="+mn-cs"/>
            </a:rPr>
            <a:t>DSHS</a:t>
          </a:r>
        </a:p>
      </dgm:t>
    </dgm:pt>
    <dgm:pt modelId="{98AE7B31-84E0-4680-A212-366129C1899D}" type="parTrans" cxnId="{F638822A-3670-4911-B4A3-504E83E722C8}">
      <dgm:prSet/>
      <dgm:spPr/>
      <dgm:t>
        <a:bodyPr/>
        <a:lstStyle/>
        <a:p>
          <a:endParaRPr lang="en-US"/>
        </a:p>
      </dgm:t>
    </dgm:pt>
    <dgm:pt modelId="{E9D6D013-504F-4307-AF30-5270F747DF87}" type="sibTrans" cxnId="{F638822A-3670-4911-B4A3-504E83E722C8}">
      <dgm:prSet/>
      <dgm:spPr/>
      <dgm:t>
        <a:bodyPr/>
        <a:lstStyle/>
        <a:p>
          <a:endParaRPr lang="en-US"/>
        </a:p>
      </dgm:t>
    </dgm:pt>
    <dgm:pt modelId="{AFFC749B-1021-4C11-A460-B28D00A6B7BA}">
      <dgm:prSet phldrT="[Text]" custT="1"/>
      <dgm:spPr>
        <a:xfrm>
          <a:off x="68852" y="2916630"/>
          <a:ext cx="3786386" cy="2568848"/>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lIns="0" tIns="0" rIns="0" bIns="0"/>
        <a:lstStyle/>
        <a:p>
          <a:pPr algn="l"/>
          <a:r>
            <a:rPr lang="en-US" sz="2400" dirty="0">
              <a:solidFill>
                <a:sysClr val="windowText" lastClr="000000">
                  <a:hueOff val="0"/>
                  <a:satOff val="0"/>
                  <a:lumOff val="0"/>
                  <a:alphaOff val="0"/>
                </a:sysClr>
              </a:solidFill>
              <a:latin typeface="Calibri"/>
              <a:ea typeface="+mn-ea"/>
              <a:cs typeface="+mn-cs"/>
            </a:rPr>
            <a:t>Administer benefits</a:t>
          </a:r>
        </a:p>
      </dgm:t>
    </dgm:pt>
    <dgm:pt modelId="{74310C33-282F-4A41-A75D-C51F3E3D43A5}" type="parTrans" cxnId="{21646E0E-5E39-404A-83A6-7B4B3CD8A47A}">
      <dgm:prSet/>
      <dgm:spPr/>
      <dgm:t>
        <a:bodyPr/>
        <a:lstStyle/>
        <a:p>
          <a:endParaRPr lang="en-US"/>
        </a:p>
      </dgm:t>
    </dgm:pt>
    <dgm:pt modelId="{6C914581-4397-4D51-A3AA-E3058BADD171}" type="sibTrans" cxnId="{21646E0E-5E39-404A-83A6-7B4B3CD8A47A}">
      <dgm:prSet/>
      <dgm:spPr/>
      <dgm:t>
        <a:bodyPr/>
        <a:lstStyle/>
        <a:p>
          <a:endParaRPr lang="en-US"/>
        </a:p>
      </dgm:t>
    </dgm:pt>
    <dgm:pt modelId="{FE2453E7-2913-4BBE-8AD2-508BA8F658F3}">
      <dgm:prSet phldrT="[Text]" custT="1"/>
      <dgm:spPr>
        <a:xfrm>
          <a:off x="66913" y="156910"/>
          <a:ext cx="3670188" cy="2464577"/>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en-US" sz="2400" dirty="0">
              <a:solidFill>
                <a:sysClr val="windowText" lastClr="000000">
                  <a:hueOff val="0"/>
                  <a:satOff val="0"/>
                  <a:lumOff val="0"/>
                  <a:alphaOff val="0"/>
                </a:sysClr>
              </a:solidFill>
              <a:latin typeface="Calibri"/>
              <a:ea typeface="+mn-ea"/>
              <a:cs typeface="+mn-cs"/>
            </a:rPr>
            <a:t>Determine qualified individuals</a:t>
          </a:r>
        </a:p>
      </dgm:t>
    </dgm:pt>
    <dgm:pt modelId="{8DDACE98-D474-4D1B-B874-1338B0463BD7}" type="parTrans" cxnId="{72047FDE-0926-4160-A37A-68604647BE57}">
      <dgm:prSet/>
      <dgm:spPr/>
      <dgm:t>
        <a:bodyPr/>
        <a:lstStyle/>
        <a:p>
          <a:endParaRPr lang="en-US"/>
        </a:p>
      </dgm:t>
    </dgm:pt>
    <dgm:pt modelId="{E1D6BF68-17BE-46AA-BBBA-C7146984354B}" type="sibTrans" cxnId="{72047FDE-0926-4160-A37A-68604647BE57}">
      <dgm:prSet/>
      <dgm:spPr/>
      <dgm:t>
        <a:bodyPr/>
        <a:lstStyle/>
        <a:p>
          <a:endParaRPr lang="en-US"/>
        </a:p>
      </dgm:t>
    </dgm:pt>
    <dgm:pt modelId="{517363B0-772F-4C1D-B29F-FD8385715836}">
      <dgm:prSet phldrT="[Text]" custT="1"/>
      <dgm:spPr>
        <a:xfrm>
          <a:off x="68852" y="2916630"/>
          <a:ext cx="3786386" cy="2568848"/>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lIns="0" tIns="0" rIns="0" bIns="0"/>
        <a:lstStyle/>
        <a:p>
          <a:pPr algn="l"/>
          <a:r>
            <a:rPr lang="en-US" sz="2400" dirty="0">
              <a:solidFill>
                <a:sysClr val="windowText" lastClr="000000">
                  <a:hueOff val="0"/>
                  <a:satOff val="0"/>
                  <a:lumOff val="0"/>
                  <a:alphaOff val="0"/>
                </a:sysClr>
              </a:solidFill>
              <a:latin typeface="Calibri"/>
              <a:ea typeface="+mn-ea"/>
              <a:cs typeface="+mn-cs"/>
            </a:rPr>
            <a:t>Manage providers</a:t>
          </a:r>
        </a:p>
      </dgm:t>
    </dgm:pt>
    <dgm:pt modelId="{F19193E8-EE43-44C7-BEA1-4DF471828035}" type="parTrans" cxnId="{65D37163-BE95-4BD5-8AAA-9001224A4DAF}">
      <dgm:prSet/>
      <dgm:spPr/>
      <dgm:t>
        <a:bodyPr/>
        <a:lstStyle/>
        <a:p>
          <a:endParaRPr lang="en-US"/>
        </a:p>
      </dgm:t>
    </dgm:pt>
    <dgm:pt modelId="{A1CDAA2E-A902-4DE9-B3A9-2FA215D61D30}" type="sibTrans" cxnId="{65D37163-BE95-4BD5-8AAA-9001224A4DAF}">
      <dgm:prSet/>
      <dgm:spPr/>
      <dgm:t>
        <a:bodyPr/>
        <a:lstStyle/>
        <a:p>
          <a:endParaRPr lang="en-US"/>
        </a:p>
      </dgm:t>
    </dgm:pt>
    <dgm:pt modelId="{43EFE59E-F07E-4CB5-8AB6-9773EAD137D4}">
      <dgm:prSet phldrT="[Text]" custT="1"/>
      <dgm:spPr>
        <a:xfrm>
          <a:off x="68852" y="2916630"/>
          <a:ext cx="3786386" cy="2568848"/>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lIns="0" tIns="0" rIns="0" bIns="0"/>
        <a:lstStyle/>
        <a:p>
          <a:pPr algn="l"/>
          <a:r>
            <a:rPr lang="en-US" sz="2400" dirty="0">
              <a:solidFill>
                <a:sysClr val="windowText" lastClr="000000">
                  <a:hueOff val="0"/>
                  <a:satOff val="0"/>
                  <a:lumOff val="0"/>
                  <a:alphaOff val="0"/>
                </a:sysClr>
              </a:solidFill>
              <a:latin typeface="Calibri"/>
              <a:ea typeface="+mn-ea"/>
              <a:cs typeface="+mn-cs"/>
            </a:rPr>
            <a:t>Apply for demo waiver from CMS</a:t>
          </a:r>
        </a:p>
      </dgm:t>
    </dgm:pt>
    <dgm:pt modelId="{032C05D4-7C94-4A48-95DE-6C23CF276301}" type="parTrans" cxnId="{1B08C0B7-AF12-4F14-A0C5-FF1D34EE5742}">
      <dgm:prSet/>
      <dgm:spPr/>
      <dgm:t>
        <a:bodyPr/>
        <a:lstStyle/>
        <a:p>
          <a:endParaRPr lang="en-US"/>
        </a:p>
      </dgm:t>
    </dgm:pt>
    <dgm:pt modelId="{80D351FE-8D9A-4E98-ADF1-4E57ACECB9B3}" type="sibTrans" cxnId="{1B08C0B7-AF12-4F14-A0C5-FF1D34EE5742}">
      <dgm:prSet/>
      <dgm:spPr/>
      <dgm:t>
        <a:bodyPr/>
        <a:lstStyle/>
        <a:p>
          <a:endParaRPr lang="en-US"/>
        </a:p>
      </dgm:t>
    </dgm:pt>
    <dgm:pt modelId="{8E7D9311-2D81-4033-82E4-3373CA61C725}">
      <dgm:prSet phldrT="[Text]" custT="1"/>
      <dgm:spPr>
        <a:xfrm>
          <a:off x="5354032" y="2879672"/>
          <a:ext cx="3703976" cy="262783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lgn="r"/>
          <a:endParaRPr lang="en-US" sz="2200" dirty="0">
            <a:solidFill>
              <a:sysClr val="windowText" lastClr="000000">
                <a:hueOff val="0"/>
                <a:satOff val="0"/>
                <a:lumOff val="0"/>
                <a:alphaOff val="0"/>
              </a:sysClr>
            </a:solidFill>
            <a:latin typeface="Calibri"/>
            <a:ea typeface="+mn-ea"/>
            <a:cs typeface="+mn-cs"/>
          </a:endParaRPr>
        </a:p>
      </dgm:t>
    </dgm:pt>
    <dgm:pt modelId="{3225D586-45B2-43FA-BDF1-9A6107637565}" type="parTrans" cxnId="{61FB65D6-0EDC-494E-93B6-E3858A558EF3}">
      <dgm:prSet/>
      <dgm:spPr/>
      <dgm:t>
        <a:bodyPr/>
        <a:lstStyle/>
        <a:p>
          <a:endParaRPr lang="en-US"/>
        </a:p>
      </dgm:t>
    </dgm:pt>
    <dgm:pt modelId="{7C6A6E06-6003-411E-9EC3-FBBC54AE3B92}" type="sibTrans" cxnId="{61FB65D6-0EDC-494E-93B6-E3858A558EF3}">
      <dgm:prSet/>
      <dgm:spPr/>
      <dgm:t>
        <a:bodyPr/>
        <a:lstStyle/>
        <a:p>
          <a:endParaRPr lang="en-US"/>
        </a:p>
      </dgm:t>
    </dgm:pt>
    <dgm:pt modelId="{39772B6A-A727-4BEF-8A0F-04799C28B4DA}">
      <dgm:prSet custT="1"/>
      <dgm:spPr>
        <a:xfrm>
          <a:off x="5381232" y="75518"/>
          <a:ext cx="3762767" cy="2576208"/>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en-US" sz="2200" dirty="0">
              <a:solidFill>
                <a:sysClr val="windowText" lastClr="000000">
                  <a:hueOff val="0"/>
                  <a:satOff val="0"/>
                  <a:lumOff val="0"/>
                  <a:alphaOff val="0"/>
                </a:sysClr>
              </a:solidFill>
              <a:latin typeface="Calibri"/>
              <a:ea typeface="+mn-ea"/>
              <a:cs typeface="+mn-cs"/>
            </a:rPr>
            <a:t>Track benefit usage</a:t>
          </a:r>
        </a:p>
      </dgm:t>
    </dgm:pt>
    <dgm:pt modelId="{048EDA6A-3800-4487-B6AD-14F279370BB1}" type="parTrans" cxnId="{1C73C83D-331D-496E-A1A9-C7F4989728D7}">
      <dgm:prSet/>
      <dgm:spPr/>
      <dgm:t>
        <a:bodyPr/>
        <a:lstStyle/>
        <a:p>
          <a:endParaRPr lang="en-US"/>
        </a:p>
      </dgm:t>
    </dgm:pt>
    <dgm:pt modelId="{6A803253-016A-4149-91DD-09313680B798}" type="sibTrans" cxnId="{1C73C83D-331D-496E-A1A9-C7F4989728D7}">
      <dgm:prSet/>
      <dgm:spPr/>
      <dgm:t>
        <a:bodyPr/>
        <a:lstStyle/>
        <a:p>
          <a:endParaRPr lang="en-US"/>
        </a:p>
      </dgm:t>
    </dgm:pt>
    <dgm:pt modelId="{44EB54E1-2960-48C4-8E6E-9058DB77232E}">
      <dgm:prSet custT="1"/>
      <dgm:spPr>
        <a:xfrm>
          <a:off x="5381232" y="75518"/>
          <a:ext cx="3762767" cy="2576208"/>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en-US" sz="2200" dirty="0">
              <a:solidFill>
                <a:sysClr val="windowText" lastClr="000000">
                  <a:hueOff val="0"/>
                  <a:satOff val="0"/>
                  <a:lumOff val="0"/>
                  <a:alphaOff val="0"/>
                </a:sysClr>
              </a:solidFill>
              <a:latin typeface="Calibri"/>
              <a:ea typeface="+mn-ea"/>
              <a:cs typeface="+mn-cs"/>
            </a:rPr>
            <a:t>Coordination of benefits</a:t>
          </a:r>
        </a:p>
      </dgm:t>
    </dgm:pt>
    <dgm:pt modelId="{59F80230-3D73-4B0F-A8AB-CED709821D29}" type="parTrans" cxnId="{667810ED-FC70-46B2-8A3B-1F2CDF6B9B25}">
      <dgm:prSet/>
      <dgm:spPr/>
      <dgm:t>
        <a:bodyPr/>
        <a:lstStyle/>
        <a:p>
          <a:endParaRPr lang="en-US"/>
        </a:p>
      </dgm:t>
    </dgm:pt>
    <dgm:pt modelId="{048DEC78-84A3-4944-9165-12F784B05631}" type="sibTrans" cxnId="{667810ED-FC70-46B2-8A3B-1F2CDF6B9B25}">
      <dgm:prSet/>
      <dgm:spPr/>
      <dgm:t>
        <a:bodyPr/>
        <a:lstStyle/>
        <a:p>
          <a:endParaRPr lang="en-US"/>
        </a:p>
      </dgm:t>
    </dgm:pt>
    <dgm:pt modelId="{18C79292-BD48-4AD0-8977-8C602256FAD1}">
      <dgm:prSet custT="1"/>
      <dgm:spPr>
        <a:xfrm>
          <a:off x="5354032" y="2879672"/>
          <a:ext cx="3703976" cy="262783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lgn="l"/>
          <a:r>
            <a:rPr lang="en-US" sz="2200" dirty="0">
              <a:solidFill>
                <a:sysClr val="windowText" lastClr="000000">
                  <a:hueOff val="0"/>
                  <a:satOff val="0"/>
                  <a:lumOff val="0"/>
                  <a:alphaOff val="0"/>
                </a:sysClr>
              </a:solidFill>
              <a:latin typeface="Calibri"/>
              <a:ea typeface="+mn-ea"/>
              <a:cs typeface="+mn-cs"/>
            </a:rPr>
            <a:t>Provide actuarial analysis to support Trust Fund solvency</a:t>
          </a:r>
        </a:p>
      </dgm:t>
    </dgm:pt>
    <dgm:pt modelId="{55F34383-B3A1-45F3-851E-503955C71A80}" type="parTrans" cxnId="{7F680D19-4DAF-45BC-BCC0-6409C90F04AD}">
      <dgm:prSet/>
      <dgm:spPr/>
      <dgm:t>
        <a:bodyPr/>
        <a:lstStyle/>
        <a:p>
          <a:endParaRPr lang="en-US"/>
        </a:p>
      </dgm:t>
    </dgm:pt>
    <dgm:pt modelId="{3E8BBF1E-AAE8-4862-875F-8888825086BA}" type="sibTrans" cxnId="{7F680D19-4DAF-45BC-BCC0-6409C90F04AD}">
      <dgm:prSet/>
      <dgm:spPr/>
      <dgm:t>
        <a:bodyPr/>
        <a:lstStyle/>
        <a:p>
          <a:endParaRPr lang="en-US"/>
        </a:p>
      </dgm:t>
    </dgm:pt>
    <dgm:pt modelId="{EE122374-AE5A-4C4C-8357-BE7819F12B8A}">
      <dgm:prSet custT="1"/>
      <dgm:spPr>
        <a:xfrm>
          <a:off x="5354032" y="2879672"/>
          <a:ext cx="3703976" cy="262783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lgn="l"/>
          <a:endParaRPr lang="en-US" sz="2200" dirty="0">
            <a:solidFill>
              <a:sysClr val="windowText" lastClr="000000">
                <a:hueOff val="0"/>
                <a:satOff val="0"/>
                <a:lumOff val="0"/>
                <a:alphaOff val="0"/>
              </a:sysClr>
            </a:solidFill>
            <a:latin typeface="Calibri"/>
            <a:ea typeface="+mn-ea"/>
            <a:cs typeface="+mn-cs"/>
          </a:endParaRPr>
        </a:p>
      </dgm:t>
    </dgm:pt>
    <dgm:pt modelId="{C88A94E0-6DFA-49BE-85E5-52F0CBC4FFE2}" type="parTrans" cxnId="{2AE8AD2F-CD43-4CAF-B99B-C0D700C4FDB2}">
      <dgm:prSet/>
      <dgm:spPr/>
      <dgm:t>
        <a:bodyPr/>
        <a:lstStyle/>
        <a:p>
          <a:endParaRPr lang="en-US"/>
        </a:p>
      </dgm:t>
    </dgm:pt>
    <dgm:pt modelId="{54EEEB2B-5888-4619-8708-15E4F721CCDC}" type="sibTrans" cxnId="{2AE8AD2F-CD43-4CAF-B99B-C0D700C4FDB2}">
      <dgm:prSet/>
      <dgm:spPr/>
      <dgm:t>
        <a:bodyPr/>
        <a:lstStyle/>
        <a:p>
          <a:endParaRPr lang="en-US"/>
        </a:p>
      </dgm:t>
    </dgm:pt>
    <dgm:pt modelId="{B5834CC2-9ED1-4CE8-BC23-43F0853BD1EB}" type="pres">
      <dgm:prSet presAssocID="{6EEDABE2-BA0D-428B-A834-4EAECFC6E791}" presName="cycleMatrixDiagram" presStyleCnt="0">
        <dgm:presLayoutVars>
          <dgm:chMax val="1"/>
          <dgm:dir/>
          <dgm:animLvl val="lvl"/>
          <dgm:resizeHandles val="exact"/>
        </dgm:presLayoutVars>
      </dgm:prSet>
      <dgm:spPr/>
    </dgm:pt>
    <dgm:pt modelId="{B1EC944C-B009-41AF-B97E-73DFF20E5C13}" type="pres">
      <dgm:prSet presAssocID="{6EEDABE2-BA0D-428B-A834-4EAECFC6E791}" presName="children" presStyleCnt="0"/>
      <dgm:spPr/>
    </dgm:pt>
    <dgm:pt modelId="{7D70D85B-21F7-42E7-A4AA-52F2B817BC08}" type="pres">
      <dgm:prSet presAssocID="{6EEDABE2-BA0D-428B-A834-4EAECFC6E791}" presName="child1group" presStyleCnt="0"/>
      <dgm:spPr/>
    </dgm:pt>
    <dgm:pt modelId="{8E92A025-72F3-49CC-9972-7AD3B0462FBE}" type="pres">
      <dgm:prSet presAssocID="{6EEDABE2-BA0D-428B-A834-4EAECFC6E791}" presName="child1" presStyleLbl="bgAcc1" presStyleIdx="0" presStyleCnt="4" custScaleX="135344" custScaleY="140304" custLinFactNeighborX="-17099" custLinFactNeighborY="29452"/>
      <dgm:spPr/>
    </dgm:pt>
    <dgm:pt modelId="{F42A5A08-B6F3-4963-8EAB-10320C98AA25}" type="pres">
      <dgm:prSet presAssocID="{6EEDABE2-BA0D-428B-A834-4EAECFC6E791}" presName="child1Text" presStyleLbl="bgAcc1" presStyleIdx="0" presStyleCnt="4">
        <dgm:presLayoutVars>
          <dgm:bulletEnabled val="1"/>
        </dgm:presLayoutVars>
      </dgm:prSet>
      <dgm:spPr/>
    </dgm:pt>
    <dgm:pt modelId="{FD2D176D-75BA-4449-B5E3-40ACA713FF31}" type="pres">
      <dgm:prSet presAssocID="{6EEDABE2-BA0D-428B-A834-4EAECFC6E791}" presName="child2group" presStyleCnt="0"/>
      <dgm:spPr/>
    </dgm:pt>
    <dgm:pt modelId="{87A4864A-97BA-4651-94E3-B5071AC15BD2}" type="pres">
      <dgm:prSet presAssocID="{6EEDABE2-BA0D-428B-A834-4EAECFC6E791}" presName="child2" presStyleLbl="bgAcc1" presStyleIdx="1" presStyleCnt="4" custScaleX="138758" custScaleY="146659" custLinFactNeighborX="21221" custLinFactNeighborY="27996"/>
      <dgm:spPr/>
    </dgm:pt>
    <dgm:pt modelId="{6635C64B-22C3-4048-BD52-1A2CB382DA14}" type="pres">
      <dgm:prSet presAssocID="{6EEDABE2-BA0D-428B-A834-4EAECFC6E791}" presName="child2Text" presStyleLbl="bgAcc1" presStyleIdx="1" presStyleCnt="4">
        <dgm:presLayoutVars>
          <dgm:bulletEnabled val="1"/>
        </dgm:presLayoutVars>
      </dgm:prSet>
      <dgm:spPr/>
    </dgm:pt>
    <dgm:pt modelId="{E59E85E0-A253-4717-B69C-AB6F003CDD25}" type="pres">
      <dgm:prSet presAssocID="{6EEDABE2-BA0D-428B-A834-4EAECFC6E791}" presName="child3group" presStyleCnt="0"/>
      <dgm:spPr/>
    </dgm:pt>
    <dgm:pt modelId="{BB04C33D-B948-449C-B465-B54A7382ADC3}" type="pres">
      <dgm:prSet presAssocID="{6EEDABE2-BA0D-428B-A834-4EAECFC6E791}" presName="child3" presStyleLbl="bgAcc1" presStyleIdx="2" presStyleCnt="4" custScaleX="136590" custScaleY="149598" custLinFactNeighborX="15337" custLinFactNeighborY="-23399"/>
      <dgm:spPr/>
    </dgm:pt>
    <dgm:pt modelId="{3EE9B9BF-F3B9-4B84-B814-40E219167705}" type="pres">
      <dgm:prSet presAssocID="{6EEDABE2-BA0D-428B-A834-4EAECFC6E791}" presName="child3Text" presStyleLbl="bgAcc1" presStyleIdx="2" presStyleCnt="4">
        <dgm:presLayoutVars>
          <dgm:bulletEnabled val="1"/>
        </dgm:presLayoutVars>
      </dgm:prSet>
      <dgm:spPr/>
    </dgm:pt>
    <dgm:pt modelId="{7B2AAAB1-ACF3-42CD-B1B4-6F0689BF9CDF}" type="pres">
      <dgm:prSet presAssocID="{6EEDABE2-BA0D-428B-A834-4EAECFC6E791}" presName="child4group" presStyleCnt="0"/>
      <dgm:spPr/>
    </dgm:pt>
    <dgm:pt modelId="{AC45357E-1CBE-49D4-BB2D-0A1712050880}" type="pres">
      <dgm:prSet presAssocID="{6EEDABE2-BA0D-428B-A834-4EAECFC6E791}" presName="child4" presStyleLbl="bgAcc1" presStyleIdx="3" presStyleCnt="4" custScaleX="139629" custScaleY="146240" custLinFactNeighborX="-14885" custLinFactNeighborY="-22974"/>
      <dgm:spPr/>
    </dgm:pt>
    <dgm:pt modelId="{9A258B3A-5EC3-472F-A67E-E5F2646450F3}" type="pres">
      <dgm:prSet presAssocID="{6EEDABE2-BA0D-428B-A834-4EAECFC6E791}" presName="child4Text" presStyleLbl="bgAcc1" presStyleIdx="3" presStyleCnt="4">
        <dgm:presLayoutVars>
          <dgm:bulletEnabled val="1"/>
        </dgm:presLayoutVars>
      </dgm:prSet>
      <dgm:spPr/>
    </dgm:pt>
    <dgm:pt modelId="{6C87CAD6-5C60-4661-A060-38E01C4307A9}" type="pres">
      <dgm:prSet presAssocID="{6EEDABE2-BA0D-428B-A834-4EAECFC6E791}" presName="childPlaceholder" presStyleCnt="0"/>
      <dgm:spPr/>
    </dgm:pt>
    <dgm:pt modelId="{F69F5D52-81BD-49D7-936B-DDC933CB10A3}" type="pres">
      <dgm:prSet presAssocID="{6EEDABE2-BA0D-428B-A834-4EAECFC6E791}" presName="circle" presStyleCnt="0"/>
      <dgm:spPr/>
    </dgm:pt>
    <dgm:pt modelId="{06830F51-FBD9-409B-8D3E-CC235371A28B}" type="pres">
      <dgm:prSet presAssocID="{6EEDABE2-BA0D-428B-A834-4EAECFC6E791}" presName="quadrant1" presStyleLbl="node1" presStyleIdx="0" presStyleCnt="4">
        <dgm:presLayoutVars>
          <dgm:chMax val="1"/>
          <dgm:bulletEnabled val="1"/>
        </dgm:presLayoutVars>
      </dgm:prSet>
      <dgm:spPr/>
    </dgm:pt>
    <dgm:pt modelId="{DDD81058-7D6E-409A-99EC-647B2C468442}" type="pres">
      <dgm:prSet presAssocID="{6EEDABE2-BA0D-428B-A834-4EAECFC6E791}" presName="quadrant2" presStyleLbl="node1" presStyleIdx="1" presStyleCnt="4">
        <dgm:presLayoutVars>
          <dgm:chMax val="1"/>
          <dgm:bulletEnabled val="1"/>
        </dgm:presLayoutVars>
      </dgm:prSet>
      <dgm:spPr/>
    </dgm:pt>
    <dgm:pt modelId="{70B98DB5-0083-4FBF-AED9-6EDFC036FD18}" type="pres">
      <dgm:prSet presAssocID="{6EEDABE2-BA0D-428B-A834-4EAECFC6E791}" presName="quadrant3" presStyleLbl="node1" presStyleIdx="2" presStyleCnt="4">
        <dgm:presLayoutVars>
          <dgm:chMax val="1"/>
          <dgm:bulletEnabled val="1"/>
        </dgm:presLayoutVars>
      </dgm:prSet>
      <dgm:spPr/>
    </dgm:pt>
    <dgm:pt modelId="{6E810F41-9753-4244-97E1-5C439A7DFD35}" type="pres">
      <dgm:prSet presAssocID="{6EEDABE2-BA0D-428B-A834-4EAECFC6E791}" presName="quadrant4" presStyleLbl="node1" presStyleIdx="3" presStyleCnt="4">
        <dgm:presLayoutVars>
          <dgm:chMax val="1"/>
          <dgm:bulletEnabled val="1"/>
        </dgm:presLayoutVars>
      </dgm:prSet>
      <dgm:spPr/>
    </dgm:pt>
    <dgm:pt modelId="{1A804E6E-3546-4DC4-9282-59923C04525F}" type="pres">
      <dgm:prSet presAssocID="{6EEDABE2-BA0D-428B-A834-4EAECFC6E791}" presName="quadrantPlaceholder" presStyleCnt="0"/>
      <dgm:spPr/>
    </dgm:pt>
    <dgm:pt modelId="{30FC3257-8D51-4A7F-9D44-A5641B3EC2A3}" type="pres">
      <dgm:prSet presAssocID="{6EEDABE2-BA0D-428B-A834-4EAECFC6E791}" presName="center1" presStyleLbl="fgShp" presStyleIdx="0" presStyleCnt="2"/>
      <dgm:spPr>
        <a:xfrm>
          <a:off x="4161669" y="2257094"/>
          <a:ext cx="820660" cy="713617"/>
        </a:xfrm>
        <a:prstGeom prst="circularArrow">
          <a:avLst/>
        </a:prstGeom>
        <a:solidFill>
          <a:srgbClr val="4F81BD">
            <a:tint val="6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E67A0D86-E57A-45BC-A11F-FD43F73CE9F3}" type="pres">
      <dgm:prSet presAssocID="{6EEDABE2-BA0D-428B-A834-4EAECFC6E791}" presName="center2" presStyleLbl="fgShp" presStyleIdx="1" presStyleCnt="2"/>
      <dgm:spPr>
        <a:xfrm rot="10800000">
          <a:off x="4161669" y="2531562"/>
          <a:ext cx="820660" cy="713617"/>
        </a:xfrm>
        <a:prstGeom prst="circularArrow">
          <a:avLst/>
        </a:prstGeom>
        <a:solidFill>
          <a:srgbClr val="4F81BD">
            <a:tint val="6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Lst>
  <dgm:cxnLst>
    <dgm:cxn modelId="{7A967801-5DD7-4C69-A655-2BD0B5A010BD}" type="presOf" srcId="{8DBD000E-B29D-41E3-BBEA-D06E94981255}" destId="{8E92A025-72F3-49CC-9972-7AD3B0462FBE}" srcOrd="0" destOrd="0" presId="urn:microsoft.com/office/officeart/2005/8/layout/cycle4"/>
    <dgm:cxn modelId="{13FF4608-6639-4FB6-B339-223FEB78F676}" type="presOf" srcId="{18C79292-BD48-4AD0-8977-8C602256FAD1}" destId="{BB04C33D-B948-449C-B465-B54A7382ADC3}" srcOrd="0" destOrd="1" presId="urn:microsoft.com/office/officeart/2005/8/layout/cycle4"/>
    <dgm:cxn modelId="{21646E0E-5E39-404A-83A6-7B4B3CD8A47A}" srcId="{ADCF4273-581D-47C1-8B08-EE967A69F99B}" destId="{AFFC749B-1021-4C11-A460-B28D00A6B7BA}" srcOrd="0" destOrd="0" parTransId="{74310C33-282F-4A41-A75D-C51F3E3D43A5}" sibTransId="{6C914581-4397-4D51-A3AA-E3058BADD171}"/>
    <dgm:cxn modelId="{C5EBA613-0F9D-48CF-BD71-F6CF0BA09181}" type="presOf" srcId="{C0D56210-3AB1-483A-8A92-A20A578BC73B}" destId="{6635C64B-22C3-4048-BD52-1A2CB382DA14}" srcOrd="1" destOrd="0" presId="urn:microsoft.com/office/officeart/2005/8/layout/cycle4"/>
    <dgm:cxn modelId="{D4078A14-6E9F-4386-A018-095311A1D3DA}" type="presOf" srcId="{C0D56210-3AB1-483A-8A92-A20A578BC73B}" destId="{87A4864A-97BA-4651-94E3-B5071AC15BD2}" srcOrd="0" destOrd="0" presId="urn:microsoft.com/office/officeart/2005/8/layout/cycle4"/>
    <dgm:cxn modelId="{12573716-333D-4764-8FD4-DDA15CA1E0B3}" type="presOf" srcId="{18C79292-BD48-4AD0-8977-8C602256FAD1}" destId="{3EE9B9BF-F3B9-4B84-B814-40E219167705}" srcOrd="1" destOrd="1" presId="urn:microsoft.com/office/officeart/2005/8/layout/cycle4"/>
    <dgm:cxn modelId="{7F680D19-4DAF-45BC-BCC0-6409C90F04AD}" srcId="{1724CAB5-180D-4EC0-80FF-5024D1727256}" destId="{18C79292-BD48-4AD0-8977-8C602256FAD1}" srcOrd="1" destOrd="0" parTransId="{55F34383-B3A1-45F3-851E-503955C71A80}" sibTransId="{3E8BBF1E-AAE8-4862-875F-8888825086BA}"/>
    <dgm:cxn modelId="{F638822A-3670-4911-B4A3-504E83E722C8}" srcId="{6EEDABE2-BA0D-428B-A834-4EAECFC6E791}" destId="{ADCF4273-581D-47C1-8B08-EE967A69F99B}" srcOrd="3" destOrd="0" parTransId="{98AE7B31-84E0-4680-A212-366129C1899D}" sibTransId="{E9D6D013-504F-4307-AF30-5270F747DF87}"/>
    <dgm:cxn modelId="{2AE8AD2F-CD43-4CAF-B99B-C0D700C4FDB2}" srcId="{1724CAB5-180D-4EC0-80FF-5024D1727256}" destId="{EE122374-AE5A-4C4C-8357-BE7819F12B8A}" srcOrd="2" destOrd="0" parTransId="{C88A94E0-6DFA-49BE-85E5-52F0CBC4FFE2}" sibTransId="{54EEEB2B-5888-4619-8708-15E4F721CCDC}"/>
    <dgm:cxn modelId="{CB0E4633-FA84-4127-94D9-6A9106236840}" type="presOf" srcId="{FE2453E7-2913-4BBE-8AD2-508BA8F658F3}" destId="{8E92A025-72F3-49CC-9972-7AD3B0462FBE}" srcOrd="0" destOrd="1" presId="urn:microsoft.com/office/officeart/2005/8/layout/cycle4"/>
    <dgm:cxn modelId="{B95F7E3A-4300-4367-95D9-EF77C00E8897}" type="presOf" srcId="{517363B0-772F-4C1D-B29F-FD8385715836}" destId="{9A258B3A-5EC3-472F-A67E-E5F2646450F3}" srcOrd="1" destOrd="1" presId="urn:microsoft.com/office/officeart/2005/8/layout/cycle4"/>
    <dgm:cxn modelId="{22B9623B-2E62-457E-B37B-5EC6A6C32A29}" srcId="{6EEDABE2-BA0D-428B-A834-4EAECFC6E791}" destId="{679E757E-31F8-4774-9535-FBC5B2F1294C}" srcOrd="0" destOrd="0" parTransId="{7C5A6865-2E0C-4FE1-8B09-39219C0C039A}" sibTransId="{D3D64037-AC79-43B0-A119-A99C753EB658}"/>
    <dgm:cxn modelId="{FAFEA13D-B40F-464B-9837-F04C4F4818EA}" srcId="{679E757E-31F8-4774-9535-FBC5B2F1294C}" destId="{8DBD000E-B29D-41E3-BBEA-D06E94981255}" srcOrd="0" destOrd="0" parTransId="{67C5CEE2-F308-464F-BF1C-701C8AFE68B8}" sibTransId="{05ABE0A9-CDC8-4961-8595-5DDA0962D6CD}"/>
    <dgm:cxn modelId="{1C73C83D-331D-496E-A1A9-C7F4989728D7}" srcId="{1913372E-7F05-496B-B82C-94F7C90EC466}" destId="{39772B6A-A727-4BEF-8A0F-04799C28B4DA}" srcOrd="1" destOrd="0" parTransId="{048EDA6A-3800-4487-B6AD-14F279370BB1}" sibTransId="{6A803253-016A-4149-91DD-09313680B798}"/>
    <dgm:cxn modelId="{65D37163-BE95-4BD5-8AAA-9001224A4DAF}" srcId="{ADCF4273-581D-47C1-8B08-EE967A69F99B}" destId="{517363B0-772F-4C1D-B29F-FD8385715836}" srcOrd="1" destOrd="0" parTransId="{F19193E8-EE43-44C7-BEA1-4DF471828035}" sibTransId="{A1CDAA2E-A902-4DE9-B3A9-2FA215D61D30}"/>
    <dgm:cxn modelId="{3724E246-92F3-4BC6-980D-CC229FBFCED3}" type="presOf" srcId="{ADCF4273-581D-47C1-8B08-EE967A69F99B}" destId="{6E810F41-9753-4244-97E1-5C439A7DFD35}" srcOrd="0" destOrd="0" presId="urn:microsoft.com/office/officeart/2005/8/layout/cycle4"/>
    <dgm:cxn modelId="{D0BFBB4A-DEDC-40CD-B378-8D45A2E73065}" type="presOf" srcId="{1913372E-7F05-496B-B82C-94F7C90EC466}" destId="{DDD81058-7D6E-409A-99EC-647B2C468442}" srcOrd="0" destOrd="0" presId="urn:microsoft.com/office/officeart/2005/8/layout/cycle4"/>
    <dgm:cxn modelId="{09231B6E-C375-4F89-97F1-4C07D6876225}" srcId="{6EEDABE2-BA0D-428B-A834-4EAECFC6E791}" destId="{1913372E-7F05-496B-B82C-94F7C90EC466}" srcOrd="1" destOrd="0" parTransId="{D9859E2F-44F9-4743-987E-0F0CD7D7CA8E}" sibTransId="{C3BBCA50-897B-40E0-8E41-B7062FA57023}"/>
    <dgm:cxn modelId="{8D359C6E-7062-4D0E-80FC-89DAC20BD097}" srcId="{1913372E-7F05-496B-B82C-94F7C90EC466}" destId="{C0D56210-3AB1-483A-8A92-A20A578BC73B}" srcOrd="0" destOrd="0" parTransId="{FEFF19CE-02EA-41DC-AD9B-46B6BE01515A}" sibTransId="{FC30A4C8-F33B-482F-B94A-12E851542D03}"/>
    <dgm:cxn modelId="{EEB9BC6E-6237-4529-9B3C-253A120F59D0}" type="presOf" srcId="{8DBD000E-B29D-41E3-BBEA-D06E94981255}" destId="{F42A5A08-B6F3-4963-8EAB-10320C98AA25}" srcOrd="1" destOrd="0" presId="urn:microsoft.com/office/officeart/2005/8/layout/cycle4"/>
    <dgm:cxn modelId="{9519A670-5062-4A2E-9151-E6B568BDFA45}" type="presOf" srcId="{6EEDABE2-BA0D-428B-A834-4EAECFC6E791}" destId="{B5834CC2-9ED1-4CE8-BC23-43F0853BD1EB}" srcOrd="0" destOrd="0" presId="urn:microsoft.com/office/officeart/2005/8/layout/cycle4"/>
    <dgm:cxn modelId="{75BD4C71-45C7-461F-94EC-3DB7164D06F1}" type="presOf" srcId="{43EFE59E-F07E-4CB5-8AB6-9773EAD137D4}" destId="{AC45357E-1CBE-49D4-BB2D-0A1712050880}" srcOrd="0" destOrd="2" presId="urn:microsoft.com/office/officeart/2005/8/layout/cycle4"/>
    <dgm:cxn modelId="{5A44C376-3407-4089-A6D4-426C31B7911F}" type="presOf" srcId="{EE122374-AE5A-4C4C-8357-BE7819F12B8A}" destId="{3EE9B9BF-F3B9-4B84-B814-40E219167705}" srcOrd="1" destOrd="2" presId="urn:microsoft.com/office/officeart/2005/8/layout/cycle4"/>
    <dgm:cxn modelId="{89677878-228F-400C-9365-1378B62A6BE1}" type="presOf" srcId="{44EB54E1-2960-48C4-8E6E-9058DB77232E}" destId="{87A4864A-97BA-4651-94E3-B5071AC15BD2}" srcOrd="0" destOrd="2" presId="urn:microsoft.com/office/officeart/2005/8/layout/cycle4"/>
    <dgm:cxn modelId="{2E52977F-12F4-431C-9BA3-ABE672F81F9E}" type="presOf" srcId="{39772B6A-A727-4BEF-8A0F-04799C28B4DA}" destId="{87A4864A-97BA-4651-94E3-B5071AC15BD2}" srcOrd="0" destOrd="1" presId="urn:microsoft.com/office/officeart/2005/8/layout/cycle4"/>
    <dgm:cxn modelId="{4B633E82-EDD2-45B6-9CD3-E7F8CF89FB87}" type="presOf" srcId="{39772B6A-A727-4BEF-8A0F-04799C28B4DA}" destId="{6635C64B-22C3-4048-BD52-1A2CB382DA14}" srcOrd="1" destOrd="1" presId="urn:microsoft.com/office/officeart/2005/8/layout/cycle4"/>
    <dgm:cxn modelId="{9110C893-1D00-4588-9C17-0142A30973D6}" type="presOf" srcId="{AFFC749B-1021-4C11-A460-B28D00A6B7BA}" destId="{AC45357E-1CBE-49D4-BB2D-0A1712050880}" srcOrd="0" destOrd="0" presId="urn:microsoft.com/office/officeart/2005/8/layout/cycle4"/>
    <dgm:cxn modelId="{C22B4298-BD11-4F9D-A495-E5F9C9F37E7D}" type="presOf" srcId="{43EFE59E-F07E-4CB5-8AB6-9773EAD137D4}" destId="{9A258B3A-5EC3-472F-A67E-E5F2646450F3}" srcOrd="1" destOrd="2" presId="urn:microsoft.com/office/officeart/2005/8/layout/cycle4"/>
    <dgm:cxn modelId="{1ADC36A0-97A0-4411-AEEC-BB6051DC684C}" type="presOf" srcId="{FE2453E7-2913-4BBE-8AD2-508BA8F658F3}" destId="{F42A5A08-B6F3-4963-8EAB-10320C98AA25}" srcOrd="1" destOrd="1" presId="urn:microsoft.com/office/officeart/2005/8/layout/cycle4"/>
    <dgm:cxn modelId="{B0ED74A6-05BC-46BC-AC39-E8CDAA9FB175}" type="presOf" srcId="{517363B0-772F-4C1D-B29F-FD8385715836}" destId="{AC45357E-1CBE-49D4-BB2D-0A1712050880}" srcOrd="0" destOrd="1" presId="urn:microsoft.com/office/officeart/2005/8/layout/cycle4"/>
    <dgm:cxn modelId="{DF4C54AA-3DD5-4381-A1F3-D27F776C6EEC}" type="presOf" srcId="{8E7D9311-2D81-4033-82E4-3373CA61C725}" destId="{3EE9B9BF-F3B9-4B84-B814-40E219167705}" srcOrd="1" destOrd="0" presId="urn:microsoft.com/office/officeart/2005/8/layout/cycle4"/>
    <dgm:cxn modelId="{F7EDE1AB-357C-40E0-8B92-6475D241102F}" type="presOf" srcId="{AFFC749B-1021-4C11-A460-B28D00A6B7BA}" destId="{9A258B3A-5EC3-472F-A67E-E5F2646450F3}" srcOrd="1" destOrd="0" presId="urn:microsoft.com/office/officeart/2005/8/layout/cycle4"/>
    <dgm:cxn modelId="{1B08C0B7-AF12-4F14-A0C5-FF1D34EE5742}" srcId="{ADCF4273-581D-47C1-8B08-EE967A69F99B}" destId="{43EFE59E-F07E-4CB5-8AB6-9773EAD137D4}" srcOrd="2" destOrd="0" parTransId="{032C05D4-7C94-4A48-95DE-6C23CF276301}" sibTransId="{80D351FE-8D9A-4E98-ADF1-4E57ACECB9B3}"/>
    <dgm:cxn modelId="{6DCF18B8-824D-46FA-9763-379ED523484C}" srcId="{6EEDABE2-BA0D-428B-A834-4EAECFC6E791}" destId="{1724CAB5-180D-4EC0-80FF-5024D1727256}" srcOrd="2" destOrd="0" parTransId="{7551E6A9-6464-4577-9561-7ABEAF227E19}" sibTransId="{2AD511CB-77F7-4A6B-96AB-82751DD42571}"/>
    <dgm:cxn modelId="{60181ABD-C0A3-4A0C-8DF8-7A85FB4B6070}" type="presOf" srcId="{1724CAB5-180D-4EC0-80FF-5024D1727256}" destId="{70B98DB5-0083-4FBF-AED9-6EDFC036FD18}" srcOrd="0" destOrd="0" presId="urn:microsoft.com/office/officeart/2005/8/layout/cycle4"/>
    <dgm:cxn modelId="{6DB263C4-BF88-40A1-B216-0B590B54BCCB}" type="presOf" srcId="{679E757E-31F8-4774-9535-FBC5B2F1294C}" destId="{06830F51-FBD9-409B-8D3E-CC235371A28B}" srcOrd="0" destOrd="0" presId="urn:microsoft.com/office/officeart/2005/8/layout/cycle4"/>
    <dgm:cxn modelId="{289820D0-446E-41E8-BBB5-A5E0EA882AF1}" type="presOf" srcId="{44EB54E1-2960-48C4-8E6E-9058DB77232E}" destId="{6635C64B-22C3-4048-BD52-1A2CB382DA14}" srcOrd="1" destOrd="2" presId="urn:microsoft.com/office/officeart/2005/8/layout/cycle4"/>
    <dgm:cxn modelId="{631029D2-A08E-4691-A57A-F64D88DDB1FC}" type="presOf" srcId="{EE122374-AE5A-4C4C-8357-BE7819F12B8A}" destId="{BB04C33D-B948-449C-B465-B54A7382ADC3}" srcOrd="0" destOrd="2" presId="urn:microsoft.com/office/officeart/2005/8/layout/cycle4"/>
    <dgm:cxn modelId="{61FB65D6-0EDC-494E-93B6-E3858A558EF3}" srcId="{1724CAB5-180D-4EC0-80FF-5024D1727256}" destId="{8E7D9311-2D81-4033-82E4-3373CA61C725}" srcOrd="0" destOrd="0" parTransId="{3225D586-45B2-43FA-BDF1-9A6107637565}" sibTransId="{7C6A6E06-6003-411E-9EC3-FBBC54AE3B92}"/>
    <dgm:cxn modelId="{72047FDE-0926-4160-A37A-68604647BE57}" srcId="{679E757E-31F8-4774-9535-FBC5B2F1294C}" destId="{FE2453E7-2913-4BBE-8AD2-508BA8F658F3}" srcOrd="1" destOrd="0" parTransId="{8DDACE98-D474-4D1B-B874-1338B0463BD7}" sibTransId="{E1D6BF68-17BE-46AA-BBBA-C7146984354B}"/>
    <dgm:cxn modelId="{B26D5DDF-A77A-40BA-9261-85D48F732A74}" type="presOf" srcId="{8E7D9311-2D81-4033-82E4-3373CA61C725}" destId="{BB04C33D-B948-449C-B465-B54A7382ADC3}" srcOrd="0" destOrd="0" presId="urn:microsoft.com/office/officeart/2005/8/layout/cycle4"/>
    <dgm:cxn modelId="{667810ED-FC70-46B2-8A3B-1F2CDF6B9B25}" srcId="{1913372E-7F05-496B-B82C-94F7C90EC466}" destId="{44EB54E1-2960-48C4-8E6E-9058DB77232E}" srcOrd="2" destOrd="0" parTransId="{59F80230-3D73-4B0F-A8AB-CED709821D29}" sibTransId="{048DEC78-84A3-4944-9165-12F784B05631}"/>
    <dgm:cxn modelId="{B570D2D8-7077-45D0-919B-DC5217C41A21}" type="presParOf" srcId="{B5834CC2-9ED1-4CE8-BC23-43F0853BD1EB}" destId="{B1EC944C-B009-41AF-B97E-73DFF20E5C13}" srcOrd="0" destOrd="0" presId="urn:microsoft.com/office/officeart/2005/8/layout/cycle4"/>
    <dgm:cxn modelId="{1C4A2C81-5A4F-48B0-B521-D68B73C4040F}" type="presParOf" srcId="{B1EC944C-B009-41AF-B97E-73DFF20E5C13}" destId="{7D70D85B-21F7-42E7-A4AA-52F2B817BC08}" srcOrd="0" destOrd="0" presId="urn:microsoft.com/office/officeart/2005/8/layout/cycle4"/>
    <dgm:cxn modelId="{60C87AF8-7027-47EF-BD40-E975CB39F7F4}" type="presParOf" srcId="{7D70D85B-21F7-42E7-A4AA-52F2B817BC08}" destId="{8E92A025-72F3-49CC-9972-7AD3B0462FBE}" srcOrd="0" destOrd="0" presId="urn:microsoft.com/office/officeart/2005/8/layout/cycle4"/>
    <dgm:cxn modelId="{C604E9AF-394F-48C3-97D7-B596DCA436F5}" type="presParOf" srcId="{7D70D85B-21F7-42E7-A4AA-52F2B817BC08}" destId="{F42A5A08-B6F3-4963-8EAB-10320C98AA25}" srcOrd="1" destOrd="0" presId="urn:microsoft.com/office/officeart/2005/8/layout/cycle4"/>
    <dgm:cxn modelId="{5A01650A-B974-41C2-8ADD-553B6A9665CC}" type="presParOf" srcId="{B1EC944C-B009-41AF-B97E-73DFF20E5C13}" destId="{FD2D176D-75BA-4449-B5E3-40ACA713FF31}" srcOrd="1" destOrd="0" presId="urn:microsoft.com/office/officeart/2005/8/layout/cycle4"/>
    <dgm:cxn modelId="{B1A92F64-3F62-42A8-8E83-C25A7B75FF75}" type="presParOf" srcId="{FD2D176D-75BA-4449-B5E3-40ACA713FF31}" destId="{87A4864A-97BA-4651-94E3-B5071AC15BD2}" srcOrd="0" destOrd="0" presId="urn:microsoft.com/office/officeart/2005/8/layout/cycle4"/>
    <dgm:cxn modelId="{8B12A4FC-9E7A-45CC-87D7-478CCC678C01}" type="presParOf" srcId="{FD2D176D-75BA-4449-B5E3-40ACA713FF31}" destId="{6635C64B-22C3-4048-BD52-1A2CB382DA14}" srcOrd="1" destOrd="0" presId="urn:microsoft.com/office/officeart/2005/8/layout/cycle4"/>
    <dgm:cxn modelId="{50823690-D92A-4BAC-A131-E2B217820363}" type="presParOf" srcId="{B1EC944C-B009-41AF-B97E-73DFF20E5C13}" destId="{E59E85E0-A253-4717-B69C-AB6F003CDD25}" srcOrd="2" destOrd="0" presId="urn:microsoft.com/office/officeart/2005/8/layout/cycle4"/>
    <dgm:cxn modelId="{A0452CFB-8482-417A-B814-4E9087A77852}" type="presParOf" srcId="{E59E85E0-A253-4717-B69C-AB6F003CDD25}" destId="{BB04C33D-B948-449C-B465-B54A7382ADC3}" srcOrd="0" destOrd="0" presId="urn:microsoft.com/office/officeart/2005/8/layout/cycle4"/>
    <dgm:cxn modelId="{6EB1DFF7-0EB1-4838-AC76-4858ADE46505}" type="presParOf" srcId="{E59E85E0-A253-4717-B69C-AB6F003CDD25}" destId="{3EE9B9BF-F3B9-4B84-B814-40E219167705}" srcOrd="1" destOrd="0" presId="urn:microsoft.com/office/officeart/2005/8/layout/cycle4"/>
    <dgm:cxn modelId="{AA849BDA-23F6-4118-A7D5-469B4F792F92}" type="presParOf" srcId="{B1EC944C-B009-41AF-B97E-73DFF20E5C13}" destId="{7B2AAAB1-ACF3-42CD-B1B4-6F0689BF9CDF}" srcOrd="3" destOrd="0" presId="urn:microsoft.com/office/officeart/2005/8/layout/cycle4"/>
    <dgm:cxn modelId="{00C29B9B-45FD-4622-ACE2-6D028F0AC4F1}" type="presParOf" srcId="{7B2AAAB1-ACF3-42CD-B1B4-6F0689BF9CDF}" destId="{AC45357E-1CBE-49D4-BB2D-0A1712050880}" srcOrd="0" destOrd="0" presId="urn:microsoft.com/office/officeart/2005/8/layout/cycle4"/>
    <dgm:cxn modelId="{20393ACA-DB0E-42DF-9C82-7E694B073F9C}" type="presParOf" srcId="{7B2AAAB1-ACF3-42CD-B1B4-6F0689BF9CDF}" destId="{9A258B3A-5EC3-472F-A67E-E5F2646450F3}" srcOrd="1" destOrd="0" presId="urn:microsoft.com/office/officeart/2005/8/layout/cycle4"/>
    <dgm:cxn modelId="{03BF64F4-F769-41F9-B36F-B73A6E6D9E0A}" type="presParOf" srcId="{B1EC944C-B009-41AF-B97E-73DFF20E5C13}" destId="{6C87CAD6-5C60-4661-A060-38E01C4307A9}" srcOrd="4" destOrd="0" presId="urn:microsoft.com/office/officeart/2005/8/layout/cycle4"/>
    <dgm:cxn modelId="{142D0FDB-0D7A-4B33-9132-466E8C441B16}" type="presParOf" srcId="{B5834CC2-9ED1-4CE8-BC23-43F0853BD1EB}" destId="{F69F5D52-81BD-49D7-936B-DDC933CB10A3}" srcOrd="1" destOrd="0" presId="urn:microsoft.com/office/officeart/2005/8/layout/cycle4"/>
    <dgm:cxn modelId="{03FC5C99-FFDB-4C23-B560-FEEFBD01689B}" type="presParOf" srcId="{F69F5D52-81BD-49D7-936B-DDC933CB10A3}" destId="{06830F51-FBD9-409B-8D3E-CC235371A28B}" srcOrd="0" destOrd="0" presId="urn:microsoft.com/office/officeart/2005/8/layout/cycle4"/>
    <dgm:cxn modelId="{78D8DB17-D96B-4F0E-8C85-FBB1BFCC4B33}" type="presParOf" srcId="{F69F5D52-81BD-49D7-936B-DDC933CB10A3}" destId="{DDD81058-7D6E-409A-99EC-647B2C468442}" srcOrd="1" destOrd="0" presId="urn:microsoft.com/office/officeart/2005/8/layout/cycle4"/>
    <dgm:cxn modelId="{51B3AA25-1228-411E-87CB-2F41DC7B3107}" type="presParOf" srcId="{F69F5D52-81BD-49D7-936B-DDC933CB10A3}" destId="{70B98DB5-0083-4FBF-AED9-6EDFC036FD18}" srcOrd="2" destOrd="0" presId="urn:microsoft.com/office/officeart/2005/8/layout/cycle4"/>
    <dgm:cxn modelId="{5C82E060-AA2F-4394-82BD-65DF5DDB0536}" type="presParOf" srcId="{F69F5D52-81BD-49D7-936B-DDC933CB10A3}" destId="{6E810F41-9753-4244-97E1-5C439A7DFD35}" srcOrd="3" destOrd="0" presId="urn:microsoft.com/office/officeart/2005/8/layout/cycle4"/>
    <dgm:cxn modelId="{4A2556E8-FC13-4664-855B-7A2E237C4EB8}" type="presParOf" srcId="{F69F5D52-81BD-49D7-936B-DDC933CB10A3}" destId="{1A804E6E-3546-4DC4-9282-59923C04525F}" srcOrd="4" destOrd="0" presId="urn:microsoft.com/office/officeart/2005/8/layout/cycle4"/>
    <dgm:cxn modelId="{F770F56A-70A5-4323-B4A3-A57D36A01689}" type="presParOf" srcId="{B5834CC2-9ED1-4CE8-BC23-43F0853BD1EB}" destId="{30FC3257-8D51-4A7F-9D44-A5641B3EC2A3}" srcOrd="2" destOrd="0" presId="urn:microsoft.com/office/officeart/2005/8/layout/cycle4"/>
    <dgm:cxn modelId="{E2B653E8-BFED-43AC-B70D-136EE567778B}" type="presParOf" srcId="{B5834CC2-9ED1-4CE8-BC23-43F0853BD1EB}" destId="{E67A0D86-E57A-45BC-A11F-FD43F73CE9F3}"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EDABE2-BA0D-428B-A834-4EAECFC6E79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679E757E-31F8-4774-9535-FBC5B2F1294C}">
      <dgm:prSet phldrT="[Text]"/>
      <dgm:spPr>
        <a:xfrm>
          <a:off x="2140209" y="319347"/>
          <a:ext cx="2376896" cy="2376896"/>
        </a:xfrm>
        <a:solidFill>
          <a:srgbClr val="32A1A6"/>
        </a:solidFill>
        <a:ln w="25400" cap="flat" cmpd="sng" algn="ctr">
          <a:solidFill>
            <a:sysClr val="window" lastClr="FFFFFF">
              <a:hueOff val="0"/>
              <a:satOff val="0"/>
              <a:lumOff val="0"/>
              <a:alphaOff val="0"/>
            </a:sysClr>
          </a:solidFill>
          <a:prstDash val="solid"/>
        </a:ln>
        <a:effectLst/>
      </dgm:spPr>
      <dgm:t>
        <a:bodyPr/>
        <a:lstStyle/>
        <a:p>
          <a:r>
            <a:rPr lang="en-US" sz="3600" kern="1200" dirty="0">
              <a:solidFill>
                <a:sysClr val="window" lastClr="FFFFFF"/>
              </a:solidFill>
              <a:latin typeface="Calibri"/>
              <a:ea typeface="+mn-ea"/>
              <a:cs typeface="+mn-cs"/>
            </a:rPr>
            <a:t>Employment Security Department</a:t>
          </a:r>
        </a:p>
      </dgm:t>
    </dgm:pt>
    <dgm:pt modelId="{7C5A6865-2E0C-4FE1-8B09-39219C0C039A}" type="parTrans" cxnId="{22B9623B-2E62-457E-B37B-5EC6A6C32A29}">
      <dgm:prSet/>
      <dgm:spPr/>
      <dgm:t>
        <a:bodyPr/>
        <a:lstStyle/>
        <a:p>
          <a:endParaRPr lang="en-US"/>
        </a:p>
      </dgm:t>
    </dgm:pt>
    <dgm:pt modelId="{D3D64037-AC79-43B0-A119-A99C753EB658}" type="sibTrans" cxnId="{22B9623B-2E62-457E-B37B-5EC6A6C32A29}">
      <dgm:prSet/>
      <dgm:spPr/>
      <dgm:t>
        <a:bodyPr/>
        <a:lstStyle/>
        <a:p>
          <a:endParaRPr lang="en-US"/>
        </a:p>
      </dgm:t>
    </dgm:pt>
    <dgm:pt modelId="{A535A63D-CF32-44E9-9C94-89C03A253068}">
      <dgm:prSet custT="1"/>
      <dgm:spPr/>
      <dgm:t>
        <a:bodyPr/>
        <a:lstStyle/>
        <a:p>
          <a:r>
            <a:rPr lang="en-US" sz="2600" kern="1200" dirty="0">
              <a:latin typeface="Calibri" panose="020F0502020204030204" pitchFamily="34" charset="0"/>
              <a:cs typeface="Calibri" panose="020F0502020204030204" pitchFamily="34" charset="0"/>
            </a:rPr>
            <a:t>Assisting the Commission, Council and State Actuary in monitoring the solvency and financial status of the program</a:t>
          </a:r>
        </a:p>
      </dgm:t>
    </dgm:pt>
    <dgm:pt modelId="{B51C8753-B423-4C4B-B681-326DBDF9E5FF}" type="parTrans" cxnId="{57C24AE3-7475-48F6-8E36-F61D35A6E718}">
      <dgm:prSet/>
      <dgm:spPr/>
      <dgm:t>
        <a:bodyPr/>
        <a:lstStyle/>
        <a:p>
          <a:endParaRPr lang="en-US"/>
        </a:p>
      </dgm:t>
    </dgm:pt>
    <dgm:pt modelId="{EAE84ADC-C1E8-429E-8C5B-A013160BD5AE}" type="sibTrans" cxnId="{57C24AE3-7475-48F6-8E36-F61D35A6E718}">
      <dgm:prSet/>
      <dgm:spPr/>
      <dgm:t>
        <a:bodyPr/>
        <a:lstStyle/>
        <a:p>
          <a:endParaRPr lang="en-US"/>
        </a:p>
      </dgm:t>
    </dgm:pt>
    <dgm:pt modelId="{EF85B03A-F43B-4FFE-94D0-DC6C9152675F}">
      <dgm:prSet custT="1"/>
      <dgm:spPr/>
      <dgm:t>
        <a:bodyPr/>
        <a:lstStyle/>
        <a:p>
          <a:r>
            <a:rPr lang="en-US" sz="2600" kern="1200" dirty="0">
              <a:latin typeface="Calibri" panose="020F0502020204030204" pitchFamily="34" charset="0"/>
              <a:cs typeface="Calibri" panose="020F0502020204030204" pitchFamily="34" charset="0"/>
            </a:rPr>
            <a:t>Determining compliance of premium payments</a:t>
          </a:r>
        </a:p>
      </dgm:t>
    </dgm:pt>
    <dgm:pt modelId="{3A420DF8-11A4-4CB5-AA98-961267F50FE6}" type="parTrans" cxnId="{00DCDBF8-79E2-4B61-A2F0-B54718EC9514}">
      <dgm:prSet/>
      <dgm:spPr/>
      <dgm:t>
        <a:bodyPr/>
        <a:lstStyle/>
        <a:p>
          <a:endParaRPr lang="en-US"/>
        </a:p>
      </dgm:t>
    </dgm:pt>
    <dgm:pt modelId="{508D63F7-DADA-412E-BF71-6E73ADC6D3DA}" type="sibTrans" cxnId="{00DCDBF8-79E2-4B61-A2F0-B54718EC9514}">
      <dgm:prSet/>
      <dgm:spPr/>
      <dgm:t>
        <a:bodyPr/>
        <a:lstStyle/>
        <a:p>
          <a:endParaRPr lang="en-US"/>
        </a:p>
      </dgm:t>
    </dgm:pt>
    <dgm:pt modelId="{69C5E3E7-23C6-41F3-95F4-D0E86D1A1622}">
      <dgm:prSet custT="1"/>
      <dgm:spPr>
        <a:prstGeom prst="roundRect">
          <a:avLst>
            <a:gd name="adj" fmla="val 10000"/>
          </a:avLst>
        </a:prstGeom>
      </dgm:spPr>
      <dgm:t>
        <a:bodyPr/>
        <a:lstStyle/>
        <a:p>
          <a:r>
            <a:rPr lang="en-US" sz="2600" kern="1200" dirty="0">
              <a:latin typeface="Calibri" panose="020F0502020204030204" pitchFamily="34" charset="0"/>
              <a:cs typeface="Calibri" panose="020F0502020204030204" pitchFamily="34" charset="0"/>
            </a:rPr>
            <a:t>Determining an individual’s status as a “qualified individual” (January 1, 2025)</a:t>
          </a:r>
        </a:p>
      </dgm:t>
    </dgm:pt>
    <dgm:pt modelId="{EC1302EF-0860-4748-B364-F8FAC917AD2A}" type="parTrans" cxnId="{487B5088-9B5B-4607-BE14-B630E37EB644}">
      <dgm:prSet/>
      <dgm:spPr/>
      <dgm:t>
        <a:bodyPr/>
        <a:lstStyle/>
        <a:p>
          <a:endParaRPr lang="en-US"/>
        </a:p>
      </dgm:t>
    </dgm:pt>
    <dgm:pt modelId="{D006E074-A4B9-4EB7-8D66-167F10BF29C0}" type="sibTrans" cxnId="{487B5088-9B5B-4607-BE14-B630E37EB644}">
      <dgm:prSet/>
      <dgm:spPr/>
      <dgm:t>
        <a:bodyPr/>
        <a:lstStyle/>
        <a:p>
          <a:endParaRPr lang="en-US"/>
        </a:p>
      </dgm:t>
    </dgm:pt>
    <dgm:pt modelId="{D40D5851-A311-4904-B354-C395B6A0B52A}">
      <dgm:prSet custT="1"/>
      <dgm:spPr>
        <a:prstGeom prst="roundRect">
          <a:avLst>
            <a:gd name="adj" fmla="val 10000"/>
          </a:avLst>
        </a:prstGeom>
      </dgm:spPr>
      <dgm:t>
        <a:bodyPr/>
        <a:lstStyle/>
        <a:p>
          <a:r>
            <a:rPr lang="en-US" sz="2600" kern="1200" dirty="0">
              <a:latin typeface="Calibri" panose="020F0502020204030204" pitchFamily="34" charset="0"/>
              <a:cs typeface="Calibri" panose="020F0502020204030204" pitchFamily="34" charset="0"/>
            </a:rPr>
            <a:t>Adopting rules, policies, and procedures for the program</a:t>
          </a:r>
          <a:endParaRPr lang="en-US" sz="2600" kern="1200" dirty="0">
            <a:solidFill>
              <a:sysClr val="windowText" lastClr="000000">
                <a:hueOff val="0"/>
                <a:satOff val="0"/>
                <a:lumOff val="0"/>
                <a:alphaOff val="0"/>
              </a:sysClr>
            </a:solidFill>
            <a:latin typeface="Calibri" panose="020F0502020204030204" pitchFamily="34" charset="0"/>
            <a:ea typeface="+mn-ea"/>
            <a:cs typeface="Calibri" panose="020F0502020204030204" pitchFamily="34" charset="0"/>
          </a:endParaRPr>
        </a:p>
      </dgm:t>
    </dgm:pt>
    <dgm:pt modelId="{5BB27DEC-578D-4F03-BAC6-8EF3F54DBFCA}" type="parTrans" cxnId="{B82C3594-2CCF-411A-80A0-B6543FF0F811}">
      <dgm:prSet/>
      <dgm:spPr/>
      <dgm:t>
        <a:bodyPr/>
        <a:lstStyle/>
        <a:p>
          <a:endParaRPr lang="en-US"/>
        </a:p>
      </dgm:t>
    </dgm:pt>
    <dgm:pt modelId="{224A3DF0-80D1-4D75-9890-2FC01691D4D6}" type="sibTrans" cxnId="{B82C3594-2CCF-411A-80A0-B6543FF0F811}">
      <dgm:prSet/>
      <dgm:spPr/>
      <dgm:t>
        <a:bodyPr/>
        <a:lstStyle/>
        <a:p>
          <a:endParaRPr lang="en-US"/>
        </a:p>
      </dgm:t>
    </dgm:pt>
    <dgm:pt modelId="{7ED987A5-89BB-4E6E-A1B3-9D1ABA01A3B0}">
      <dgm:prSet phldrT="[Text]" custT="1"/>
      <dgm:spPr>
        <a:xfrm>
          <a:off x="66913" y="156910"/>
          <a:ext cx="3670188" cy="2464577"/>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en-US" sz="2600" kern="1200" dirty="0">
              <a:latin typeface="Calibri" panose="020F0502020204030204" pitchFamily="34" charset="0"/>
              <a:cs typeface="Calibri" panose="020F0502020204030204" pitchFamily="34" charset="0"/>
            </a:rPr>
            <a:t>Receiving reports and collecting premiums from employers (January 1, 2022)</a:t>
          </a:r>
          <a:endParaRPr lang="en-US" sz="2600" kern="1200" dirty="0">
            <a:solidFill>
              <a:srgbClr val="FFFFFF"/>
            </a:solidFill>
            <a:latin typeface="Calibri" panose="020F0502020204030204" pitchFamily="34" charset="0"/>
            <a:ea typeface="+mn-ea"/>
            <a:cs typeface="Calibri" panose="020F0502020204030204" pitchFamily="34" charset="0"/>
          </a:endParaRPr>
        </a:p>
      </dgm:t>
    </dgm:pt>
    <dgm:pt modelId="{23988DF3-C1B9-4A19-8FFB-CE3FE61E1D45}" type="parTrans" cxnId="{62B0DD5F-D321-4788-B154-DB2341C90865}">
      <dgm:prSet/>
      <dgm:spPr/>
      <dgm:t>
        <a:bodyPr/>
        <a:lstStyle/>
        <a:p>
          <a:endParaRPr lang="en-US"/>
        </a:p>
      </dgm:t>
    </dgm:pt>
    <dgm:pt modelId="{CA066BA2-9136-46AE-BAC5-407573CB9B74}" type="sibTrans" cxnId="{62B0DD5F-D321-4788-B154-DB2341C90865}">
      <dgm:prSet/>
      <dgm:spPr/>
      <dgm:t>
        <a:bodyPr/>
        <a:lstStyle/>
        <a:p>
          <a:endParaRPr lang="en-US"/>
        </a:p>
      </dgm:t>
    </dgm:pt>
    <dgm:pt modelId="{0445062C-8E54-47E9-AE5F-DAD19D590605}">
      <dgm:prSet custT="1"/>
      <dgm:spPr/>
      <dgm:t>
        <a:bodyPr/>
        <a:lstStyle/>
        <a:p>
          <a:r>
            <a:rPr lang="en-US" sz="2600" kern="1200" dirty="0">
              <a:solidFill>
                <a:srgbClr val="FFFFFF"/>
              </a:solidFill>
              <a:latin typeface="Calibri" panose="020F0502020204030204" pitchFamily="34" charset="0"/>
              <a:ea typeface="+mn-ea"/>
              <a:cs typeface="Calibri" panose="020F0502020204030204" pitchFamily="34" charset="0"/>
            </a:rPr>
            <a:t>Accepting applications for exemptions (October 1, 2021 through December 31, 2022)</a:t>
          </a:r>
          <a:endParaRPr lang="en-US" sz="2600" kern="1200" dirty="0">
            <a:solidFill>
              <a:sysClr val="windowText" lastClr="000000">
                <a:hueOff val="0"/>
                <a:satOff val="0"/>
                <a:lumOff val="0"/>
                <a:alphaOff val="0"/>
              </a:sysClr>
            </a:solidFill>
            <a:latin typeface="Calibri" panose="020F0502020204030204" pitchFamily="34" charset="0"/>
            <a:ea typeface="+mn-ea"/>
            <a:cs typeface="Calibri" panose="020F0502020204030204" pitchFamily="34" charset="0"/>
          </a:endParaRPr>
        </a:p>
      </dgm:t>
    </dgm:pt>
    <dgm:pt modelId="{4F7AD6E7-6B3E-483A-AE23-57CA01200A26}" type="parTrans" cxnId="{E6AD57D9-4A77-4D59-8F13-BE0D529D8A27}">
      <dgm:prSet/>
      <dgm:spPr/>
      <dgm:t>
        <a:bodyPr/>
        <a:lstStyle/>
        <a:p>
          <a:endParaRPr lang="en-US"/>
        </a:p>
      </dgm:t>
    </dgm:pt>
    <dgm:pt modelId="{63D7DDB2-0BE1-41B4-9518-6957B4CFC5BE}" type="sibTrans" cxnId="{E6AD57D9-4A77-4D59-8F13-BE0D529D8A27}">
      <dgm:prSet/>
      <dgm:spPr/>
      <dgm:t>
        <a:bodyPr/>
        <a:lstStyle/>
        <a:p>
          <a:endParaRPr lang="en-US"/>
        </a:p>
      </dgm:t>
    </dgm:pt>
    <dgm:pt modelId="{C71AD358-093C-46AA-BCF8-BD2B38D5816D}" type="pres">
      <dgm:prSet presAssocID="{6EEDABE2-BA0D-428B-A834-4EAECFC6E791}" presName="cycle" presStyleCnt="0">
        <dgm:presLayoutVars>
          <dgm:dir/>
          <dgm:resizeHandles val="exact"/>
        </dgm:presLayoutVars>
      </dgm:prSet>
      <dgm:spPr/>
    </dgm:pt>
    <dgm:pt modelId="{6B991F19-F968-4722-B65B-DF05E65BA649}" type="pres">
      <dgm:prSet presAssocID="{679E757E-31F8-4774-9535-FBC5B2F1294C}" presName="node" presStyleLbl="node1" presStyleIdx="0" presStyleCnt="1">
        <dgm:presLayoutVars>
          <dgm:bulletEnabled val="1"/>
        </dgm:presLayoutVars>
      </dgm:prSet>
      <dgm:spPr>
        <a:prstGeom prst="roundRect">
          <a:avLst>
            <a:gd name="adj" fmla="val 10000"/>
          </a:avLst>
        </a:prstGeom>
      </dgm:spPr>
    </dgm:pt>
  </dgm:ptLst>
  <dgm:cxnLst>
    <dgm:cxn modelId="{DFD4A410-7791-4EE8-8AC6-0525645166AB}" type="presOf" srcId="{A535A63D-CF32-44E9-9C94-89C03A253068}" destId="{6B991F19-F968-4722-B65B-DF05E65BA649}" srcOrd="0" destOrd="5" presId="urn:microsoft.com/office/officeart/2005/8/layout/cycle6"/>
    <dgm:cxn modelId="{FA912135-6483-454E-A763-F7180EC3E043}" type="presOf" srcId="{6EEDABE2-BA0D-428B-A834-4EAECFC6E791}" destId="{C71AD358-093C-46AA-BCF8-BD2B38D5816D}" srcOrd="0" destOrd="0" presId="urn:microsoft.com/office/officeart/2005/8/layout/cycle6"/>
    <dgm:cxn modelId="{22B9623B-2E62-457E-B37B-5EC6A6C32A29}" srcId="{6EEDABE2-BA0D-428B-A834-4EAECFC6E791}" destId="{679E757E-31F8-4774-9535-FBC5B2F1294C}" srcOrd="0" destOrd="0" parTransId="{7C5A6865-2E0C-4FE1-8B09-39219C0C039A}" sibTransId="{D3D64037-AC79-43B0-A119-A99C753EB658}"/>
    <dgm:cxn modelId="{62B0DD5F-D321-4788-B154-DB2341C90865}" srcId="{679E757E-31F8-4774-9535-FBC5B2F1294C}" destId="{7ED987A5-89BB-4E6E-A1B3-9D1ABA01A3B0}" srcOrd="2" destOrd="0" parTransId="{23988DF3-C1B9-4A19-8FFB-CE3FE61E1D45}" sibTransId="{CA066BA2-9136-46AE-BAC5-407573CB9B74}"/>
    <dgm:cxn modelId="{1FB25A59-8286-4B1C-BADC-8B4E7EBC8C48}" type="presOf" srcId="{7ED987A5-89BB-4E6E-A1B3-9D1ABA01A3B0}" destId="{6B991F19-F968-4722-B65B-DF05E65BA649}" srcOrd="0" destOrd="3" presId="urn:microsoft.com/office/officeart/2005/8/layout/cycle6"/>
    <dgm:cxn modelId="{15BA8381-1530-4B96-8762-7BD1E7E67BF0}" type="presOf" srcId="{EF85B03A-F43B-4FFE-94D0-DC6C9152675F}" destId="{6B991F19-F968-4722-B65B-DF05E65BA649}" srcOrd="0" destOrd="6" presId="urn:microsoft.com/office/officeart/2005/8/layout/cycle6"/>
    <dgm:cxn modelId="{487B5088-9B5B-4607-BE14-B630E37EB644}" srcId="{679E757E-31F8-4774-9535-FBC5B2F1294C}" destId="{69C5E3E7-23C6-41F3-95F4-D0E86D1A1622}" srcOrd="3" destOrd="0" parTransId="{EC1302EF-0860-4748-B364-F8FAC917AD2A}" sibTransId="{D006E074-A4B9-4EB7-8D66-167F10BF29C0}"/>
    <dgm:cxn modelId="{75F6868E-774A-4EC9-83AF-AD3BDFBF2946}" type="presOf" srcId="{679E757E-31F8-4774-9535-FBC5B2F1294C}" destId="{6B991F19-F968-4722-B65B-DF05E65BA649}" srcOrd="0" destOrd="0" presId="urn:microsoft.com/office/officeart/2005/8/layout/cycle6"/>
    <dgm:cxn modelId="{B82C3594-2CCF-411A-80A0-B6543FF0F811}" srcId="{679E757E-31F8-4774-9535-FBC5B2F1294C}" destId="{D40D5851-A311-4904-B354-C395B6A0B52A}" srcOrd="0" destOrd="0" parTransId="{5BB27DEC-578D-4F03-BAC6-8EF3F54DBFCA}" sibTransId="{224A3DF0-80D1-4D75-9890-2FC01691D4D6}"/>
    <dgm:cxn modelId="{867900CF-3D2F-4496-972F-096EC5B867B9}" type="presOf" srcId="{D40D5851-A311-4904-B354-C395B6A0B52A}" destId="{6B991F19-F968-4722-B65B-DF05E65BA649}" srcOrd="0" destOrd="1" presId="urn:microsoft.com/office/officeart/2005/8/layout/cycle6"/>
    <dgm:cxn modelId="{E6AD57D9-4A77-4D59-8F13-BE0D529D8A27}" srcId="{679E757E-31F8-4774-9535-FBC5B2F1294C}" destId="{0445062C-8E54-47E9-AE5F-DAD19D590605}" srcOrd="1" destOrd="0" parTransId="{4F7AD6E7-6B3E-483A-AE23-57CA01200A26}" sibTransId="{63D7DDB2-0BE1-41B4-9518-6957B4CFC5BE}"/>
    <dgm:cxn modelId="{FD0A0FE0-826D-4CB7-9C69-1FEA4BCF8CA3}" type="presOf" srcId="{0445062C-8E54-47E9-AE5F-DAD19D590605}" destId="{6B991F19-F968-4722-B65B-DF05E65BA649}" srcOrd="0" destOrd="2" presId="urn:microsoft.com/office/officeart/2005/8/layout/cycle6"/>
    <dgm:cxn modelId="{57C24AE3-7475-48F6-8E36-F61D35A6E718}" srcId="{679E757E-31F8-4774-9535-FBC5B2F1294C}" destId="{A535A63D-CF32-44E9-9C94-89C03A253068}" srcOrd="4" destOrd="0" parTransId="{B51C8753-B423-4C4B-B681-326DBDF9E5FF}" sibTransId="{EAE84ADC-C1E8-429E-8C5B-A013160BD5AE}"/>
    <dgm:cxn modelId="{CD9ADBEE-C359-47BD-B688-2CBE23D5DE8D}" type="presOf" srcId="{69C5E3E7-23C6-41F3-95F4-D0E86D1A1622}" destId="{6B991F19-F968-4722-B65B-DF05E65BA649}" srcOrd="0" destOrd="4" presId="urn:microsoft.com/office/officeart/2005/8/layout/cycle6"/>
    <dgm:cxn modelId="{00DCDBF8-79E2-4B61-A2F0-B54718EC9514}" srcId="{679E757E-31F8-4774-9535-FBC5B2F1294C}" destId="{EF85B03A-F43B-4FFE-94D0-DC6C9152675F}" srcOrd="5" destOrd="0" parTransId="{3A420DF8-11A4-4CB5-AA98-961267F50FE6}" sibTransId="{508D63F7-DADA-412E-BF71-6E73ADC6D3DA}"/>
    <dgm:cxn modelId="{E89A5494-759A-436A-9305-72BC49F6BE31}" type="presParOf" srcId="{C71AD358-093C-46AA-BCF8-BD2B38D5816D}" destId="{6B991F19-F968-4722-B65B-DF05E65BA649}" srcOrd="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EDABE2-BA0D-428B-A834-4EAECFC6E79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679E757E-31F8-4774-9535-FBC5B2F1294C}">
      <dgm:prSet phldrT="[Text]"/>
      <dgm:spPr>
        <a:xfrm>
          <a:off x="2140209" y="319347"/>
          <a:ext cx="2376896" cy="2376896"/>
        </a:xfrm>
        <a:solidFill>
          <a:srgbClr val="32A1A6"/>
        </a:solidFill>
        <a:ln w="25400" cap="flat" cmpd="sng" algn="ctr">
          <a:solidFill>
            <a:sysClr val="window" lastClr="FFFFFF">
              <a:hueOff val="0"/>
              <a:satOff val="0"/>
              <a:lumOff val="0"/>
              <a:alphaOff val="0"/>
            </a:sysClr>
          </a:solidFill>
          <a:prstDash val="solid"/>
        </a:ln>
        <a:effectLst/>
      </dgm:spPr>
      <dgm:t>
        <a:bodyPr/>
        <a:lstStyle/>
        <a:p>
          <a:pPr marL="0" lvl="0" algn="l" defTabSz="1600200">
            <a:lnSpc>
              <a:spcPct val="90000"/>
            </a:lnSpc>
            <a:spcBef>
              <a:spcPct val="0"/>
            </a:spcBef>
            <a:spcAft>
              <a:spcPct val="35000"/>
            </a:spcAft>
            <a:buNone/>
          </a:pPr>
          <a:r>
            <a:rPr lang="en-US" sz="3600" kern="1200" dirty="0">
              <a:solidFill>
                <a:sysClr val="window" lastClr="FFFFFF"/>
              </a:solidFill>
              <a:latin typeface="Calibri"/>
              <a:ea typeface="+mn-ea"/>
              <a:cs typeface="+mn-cs"/>
            </a:rPr>
            <a:t>Employment Security Department</a:t>
          </a:r>
        </a:p>
      </dgm:t>
    </dgm:pt>
    <dgm:pt modelId="{7C5A6865-2E0C-4FE1-8B09-39219C0C039A}" type="parTrans" cxnId="{22B9623B-2E62-457E-B37B-5EC6A6C32A29}">
      <dgm:prSet/>
      <dgm:spPr/>
      <dgm:t>
        <a:bodyPr/>
        <a:lstStyle/>
        <a:p>
          <a:endParaRPr lang="en-US"/>
        </a:p>
      </dgm:t>
    </dgm:pt>
    <dgm:pt modelId="{D3D64037-AC79-43B0-A119-A99C753EB658}" type="sibTrans" cxnId="{22B9623B-2E62-457E-B37B-5EC6A6C32A29}">
      <dgm:prSet/>
      <dgm:spPr/>
      <dgm:t>
        <a:bodyPr/>
        <a:lstStyle/>
        <a:p>
          <a:endParaRPr lang="en-US"/>
        </a:p>
      </dgm:t>
    </dgm:pt>
    <dgm:pt modelId="{C9F1D35F-F41C-4CBB-BAFE-CEB5C5C445ED}">
      <dgm:prSet custT="1"/>
      <dgm:spPr/>
      <dgm:t>
        <a:bodyPr/>
        <a:lstStyle/>
        <a:p>
          <a:pPr marL="228600" lvl="1" indent="-228600" algn="l" defTabSz="1155700">
            <a:lnSpc>
              <a:spcPct val="90000"/>
            </a:lnSpc>
            <a:spcBef>
              <a:spcPct val="0"/>
            </a:spcBef>
            <a:spcAft>
              <a:spcPct val="15000"/>
            </a:spcAft>
            <a:buChar char="•"/>
          </a:pPr>
          <a:r>
            <a:rPr lang="en-US" sz="2600" kern="1200" dirty="0">
              <a:solidFill>
                <a:srgbClr val="FFFFFF"/>
              </a:solidFill>
              <a:latin typeface="Calibri" panose="020F0502020204030204" pitchFamily="34" charset="0"/>
              <a:ea typeface="+mn-ea"/>
              <a:cs typeface="Calibri" panose="020F0502020204030204" pitchFamily="34" charset="0"/>
            </a:rPr>
            <a:t>Phase 1: Exemptions, processing of exemption requests, employee responsibilities</a:t>
          </a:r>
        </a:p>
      </dgm:t>
    </dgm:pt>
    <dgm:pt modelId="{49164808-A5AD-4C3F-9452-D07EF4219ABF}" type="parTrans" cxnId="{A2A94E9C-7754-42D4-AC44-728C00517122}">
      <dgm:prSet/>
      <dgm:spPr/>
    </dgm:pt>
    <dgm:pt modelId="{332D85D3-C5A1-46EC-9E88-1E05CF956CBC}" type="sibTrans" cxnId="{A2A94E9C-7754-42D4-AC44-728C00517122}">
      <dgm:prSet/>
      <dgm:spPr/>
    </dgm:pt>
    <dgm:pt modelId="{6BE809DE-34C2-45B5-AFC0-4FCD82370B01}">
      <dgm:prSet custT="1"/>
      <dgm:spPr/>
      <dgm:t>
        <a:bodyPr/>
        <a:lstStyle/>
        <a:p>
          <a:pPr marL="228600" lvl="1" indent="-228600" algn="l" defTabSz="1155700">
            <a:lnSpc>
              <a:spcPct val="90000"/>
            </a:lnSpc>
            <a:spcBef>
              <a:spcPct val="0"/>
            </a:spcBef>
            <a:spcAft>
              <a:spcPct val="15000"/>
            </a:spcAft>
          </a:pPr>
          <a:r>
            <a:rPr lang="en-US" sz="2600" kern="1200" dirty="0">
              <a:solidFill>
                <a:srgbClr val="FFFFFF"/>
              </a:solidFill>
              <a:latin typeface="Calibri" panose="020F0502020204030204" pitchFamily="34" charset="0"/>
              <a:ea typeface="+mn-ea"/>
              <a:cs typeface="Calibri" panose="020F0502020204030204" pitchFamily="34" charset="0"/>
            </a:rPr>
            <a:t>Rulemaking will be in three phases</a:t>
          </a:r>
        </a:p>
      </dgm:t>
    </dgm:pt>
    <dgm:pt modelId="{F4B63371-5135-4A9B-8B59-7093A5BBBAF0}" type="parTrans" cxnId="{C822D1A1-59BE-43A6-B93D-0042180D50DE}">
      <dgm:prSet/>
      <dgm:spPr/>
    </dgm:pt>
    <dgm:pt modelId="{1026768E-1099-4FF2-A4D3-BE9B548B9A98}" type="sibTrans" cxnId="{C822D1A1-59BE-43A6-B93D-0042180D50DE}">
      <dgm:prSet/>
      <dgm:spPr/>
    </dgm:pt>
    <dgm:pt modelId="{17E5FED0-A586-406A-8F25-33E72E49766E}">
      <dgm:prSet custT="1"/>
      <dgm:spPr/>
      <dgm:t>
        <a:bodyPr/>
        <a:lstStyle/>
        <a:p>
          <a:pPr marL="228600" lvl="1" indent="-228600" algn="l" defTabSz="1155700">
            <a:lnSpc>
              <a:spcPct val="90000"/>
            </a:lnSpc>
            <a:spcBef>
              <a:spcPct val="0"/>
            </a:spcBef>
            <a:spcAft>
              <a:spcPct val="15000"/>
            </a:spcAft>
            <a:buChar char="•"/>
          </a:pPr>
          <a:r>
            <a:rPr lang="en-US" sz="2600" kern="1200" dirty="0">
              <a:solidFill>
                <a:srgbClr val="FFFFFF"/>
              </a:solidFill>
              <a:latin typeface="Calibri" panose="020F0502020204030204" pitchFamily="34" charset="0"/>
              <a:ea typeface="+mn-ea"/>
              <a:cs typeface="Calibri" panose="020F0502020204030204" pitchFamily="34" charset="0"/>
            </a:rPr>
            <a:t>Phase 2: Premium collection and reporting, employees covered by a CBA, election of coverage by self-employed individuals, refunds</a:t>
          </a:r>
        </a:p>
      </dgm:t>
    </dgm:pt>
    <dgm:pt modelId="{EE9BAB74-C149-4C5A-A4D2-3FB680E8C22F}" type="parTrans" cxnId="{BBC7A039-60F3-46BB-BF5F-58223E9022FA}">
      <dgm:prSet/>
      <dgm:spPr/>
    </dgm:pt>
    <dgm:pt modelId="{E2EC10B5-F7F8-4C9E-A095-482E4137641F}" type="sibTrans" cxnId="{BBC7A039-60F3-46BB-BF5F-58223E9022FA}">
      <dgm:prSet/>
      <dgm:spPr/>
    </dgm:pt>
    <dgm:pt modelId="{9D589606-B4BA-480A-822A-04FA789255FC}">
      <dgm:prSet custT="1"/>
      <dgm:spPr/>
      <dgm:t>
        <a:bodyPr/>
        <a:lstStyle/>
        <a:p>
          <a:pPr marL="228600" lvl="1" indent="-228600" algn="l" defTabSz="1155700">
            <a:lnSpc>
              <a:spcPct val="90000"/>
            </a:lnSpc>
            <a:spcBef>
              <a:spcPct val="0"/>
            </a:spcBef>
            <a:spcAft>
              <a:spcPct val="15000"/>
            </a:spcAft>
            <a:buChar char="•"/>
          </a:pPr>
          <a:r>
            <a:rPr lang="en-US" sz="2600" kern="1200" dirty="0">
              <a:solidFill>
                <a:srgbClr val="FFFFFF"/>
              </a:solidFill>
              <a:latin typeface="Calibri" panose="020F0502020204030204" pitchFamily="34" charset="0"/>
              <a:ea typeface="+mn-ea"/>
              <a:cs typeface="Calibri" panose="020F0502020204030204" pitchFamily="34" charset="0"/>
            </a:rPr>
            <a:t>Phase 3: Audit functions, state actuary/ESD functioning, determinations on individual status, appeals</a:t>
          </a:r>
        </a:p>
      </dgm:t>
    </dgm:pt>
    <dgm:pt modelId="{A7DCB3FA-EEC7-43F9-AA15-CA59FC672E0F}" type="parTrans" cxnId="{EF64B908-BF95-4BF0-80DB-191B676B808B}">
      <dgm:prSet/>
      <dgm:spPr/>
    </dgm:pt>
    <dgm:pt modelId="{FC669A3A-237E-45A2-BEE4-B018278B8D20}" type="sibTrans" cxnId="{EF64B908-BF95-4BF0-80DB-191B676B808B}">
      <dgm:prSet/>
      <dgm:spPr/>
    </dgm:pt>
    <dgm:pt modelId="{C5E2F7BD-CFF8-4BD2-9109-11C46678BF79}">
      <dgm:prSet custT="1"/>
      <dgm:spPr/>
      <dgm:t>
        <a:bodyPr/>
        <a:lstStyle/>
        <a:p>
          <a:pPr marL="228600" lvl="1" indent="-228600" algn="l" defTabSz="1155700">
            <a:lnSpc>
              <a:spcPct val="90000"/>
            </a:lnSpc>
            <a:spcBef>
              <a:spcPct val="0"/>
            </a:spcBef>
            <a:spcAft>
              <a:spcPct val="15000"/>
            </a:spcAft>
          </a:pPr>
          <a:endParaRPr lang="en-US" sz="1400" kern="1200" dirty="0">
            <a:solidFill>
              <a:srgbClr val="FFFFFF"/>
            </a:solidFill>
            <a:latin typeface="Calibri" panose="020F0502020204030204" pitchFamily="34" charset="0"/>
            <a:ea typeface="+mn-ea"/>
            <a:cs typeface="Calibri" panose="020F0502020204030204" pitchFamily="34" charset="0"/>
          </a:endParaRPr>
        </a:p>
      </dgm:t>
    </dgm:pt>
    <dgm:pt modelId="{4B4D309E-A403-40FC-A975-8F744F87E453}" type="parTrans" cxnId="{06C8EDD1-A710-4C5B-9F01-BF91F09F4B38}">
      <dgm:prSet/>
      <dgm:spPr/>
    </dgm:pt>
    <dgm:pt modelId="{44C5B2F7-5655-464B-B2C9-5C7B19F285FC}" type="sibTrans" cxnId="{06C8EDD1-A710-4C5B-9F01-BF91F09F4B38}">
      <dgm:prSet/>
      <dgm:spPr/>
    </dgm:pt>
    <dgm:pt modelId="{892D8029-8FDF-439F-B9DB-E58BFD82CE4D}">
      <dgm:prSet custT="1"/>
      <dgm:spPr/>
      <dgm:t>
        <a:bodyPr/>
        <a:lstStyle/>
        <a:p>
          <a:pPr marL="228600" lvl="1" indent="-228600" algn="l" defTabSz="1155700">
            <a:lnSpc>
              <a:spcPct val="90000"/>
            </a:lnSpc>
            <a:spcBef>
              <a:spcPct val="0"/>
            </a:spcBef>
            <a:spcAft>
              <a:spcPct val="15000"/>
            </a:spcAft>
            <a:buChar char="•"/>
          </a:pPr>
          <a:endParaRPr lang="en-US" sz="1400" kern="1200" dirty="0">
            <a:solidFill>
              <a:srgbClr val="FFFFFF"/>
            </a:solidFill>
            <a:latin typeface="Calibri" panose="020F0502020204030204" pitchFamily="34" charset="0"/>
            <a:ea typeface="+mn-ea"/>
            <a:cs typeface="Calibri" panose="020F0502020204030204" pitchFamily="34" charset="0"/>
          </a:endParaRPr>
        </a:p>
      </dgm:t>
    </dgm:pt>
    <dgm:pt modelId="{AD77D856-01D2-4601-A618-C98B40F2D066}" type="parTrans" cxnId="{800BD7B8-43FF-4960-9E42-E38F6B2459E9}">
      <dgm:prSet/>
      <dgm:spPr/>
    </dgm:pt>
    <dgm:pt modelId="{2BB96993-DEAA-4B3F-82AD-594477A58095}" type="sibTrans" cxnId="{800BD7B8-43FF-4960-9E42-E38F6B2459E9}">
      <dgm:prSet/>
      <dgm:spPr/>
    </dgm:pt>
    <dgm:pt modelId="{7C270A74-F626-40EA-8DF2-9AE5AF4CB42E}">
      <dgm:prSet custT="1"/>
      <dgm:spPr/>
      <dgm:t>
        <a:bodyPr/>
        <a:lstStyle/>
        <a:p>
          <a:pPr marL="228600" lvl="1" indent="-228600" algn="l" defTabSz="1155700">
            <a:lnSpc>
              <a:spcPct val="90000"/>
            </a:lnSpc>
            <a:spcBef>
              <a:spcPct val="0"/>
            </a:spcBef>
            <a:spcAft>
              <a:spcPct val="15000"/>
            </a:spcAft>
            <a:buChar char="•"/>
          </a:pPr>
          <a:endParaRPr lang="en-US" sz="1400" kern="1200" dirty="0">
            <a:solidFill>
              <a:srgbClr val="FFFFFF"/>
            </a:solidFill>
            <a:latin typeface="Calibri" panose="020F0502020204030204" pitchFamily="34" charset="0"/>
            <a:ea typeface="+mn-ea"/>
            <a:cs typeface="Calibri" panose="020F0502020204030204" pitchFamily="34" charset="0"/>
          </a:endParaRPr>
        </a:p>
      </dgm:t>
    </dgm:pt>
    <dgm:pt modelId="{FE3E40FE-AD34-45D8-A4AC-903690FFFA95}" type="parTrans" cxnId="{62C214A7-0BEA-46ED-B28E-C9386D4E320F}">
      <dgm:prSet/>
      <dgm:spPr/>
    </dgm:pt>
    <dgm:pt modelId="{8BFD5EA2-C4C9-403E-94C0-4BB15A1941B6}" type="sibTrans" cxnId="{62C214A7-0BEA-46ED-B28E-C9386D4E320F}">
      <dgm:prSet/>
      <dgm:spPr/>
    </dgm:pt>
    <dgm:pt modelId="{C71AD358-093C-46AA-BCF8-BD2B38D5816D}" type="pres">
      <dgm:prSet presAssocID="{6EEDABE2-BA0D-428B-A834-4EAECFC6E791}" presName="cycle" presStyleCnt="0">
        <dgm:presLayoutVars>
          <dgm:dir/>
          <dgm:resizeHandles val="exact"/>
        </dgm:presLayoutVars>
      </dgm:prSet>
      <dgm:spPr/>
    </dgm:pt>
    <dgm:pt modelId="{6B991F19-F968-4722-B65B-DF05E65BA649}" type="pres">
      <dgm:prSet presAssocID="{679E757E-31F8-4774-9535-FBC5B2F1294C}" presName="node" presStyleLbl="node1" presStyleIdx="0" presStyleCnt="1">
        <dgm:presLayoutVars>
          <dgm:bulletEnabled val="1"/>
        </dgm:presLayoutVars>
      </dgm:prSet>
      <dgm:spPr>
        <a:prstGeom prst="roundRect">
          <a:avLst>
            <a:gd name="adj" fmla="val 10000"/>
          </a:avLst>
        </a:prstGeom>
      </dgm:spPr>
    </dgm:pt>
  </dgm:ptLst>
  <dgm:cxnLst>
    <dgm:cxn modelId="{91253604-ADF2-4940-A0D5-DBFB1996430C}" type="presOf" srcId="{C5E2F7BD-CFF8-4BD2-9109-11C46678BF79}" destId="{6B991F19-F968-4722-B65B-DF05E65BA649}" srcOrd="0" destOrd="2" presId="urn:microsoft.com/office/officeart/2005/8/layout/cycle6"/>
    <dgm:cxn modelId="{EF64B908-BF95-4BF0-80DB-191B676B808B}" srcId="{679E757E-31F8-4774-9535-FBC5B2F1294C}" destId="{9D589606-B4BA-480A-822A-04FA789255FC}" srcOrd="6" destOrd="0" parTransId="{A7DCB3FA-EEC7-43F9-AA15-CA59FC672E0F}" sibTransId="{FC669A3A-237E-45A2-BEE4-B018278B8D20}"/>
    <dgm:cxn modelId="{A518EA24-15FA-4549-A43D-06CD45433A6D}" type="presOf" srcId="{C9F1D35F-F41C-4CBB-BAFE-CEB5C5C445ED}" destId="{6B991F19-F968-4722-B65B-DF05E65BA649}" srcOrd="0" destOrd="3" presId="urn:microsoft.com/office/officeart/2005/8/layout/cycle6"/>
    <dgm:cxn modelId="{53793C33-0F6A-46F7-A1CE-92966D0727B8}" type="presOf" srcId="{7C270A74-F626-40EA-8DF2-9AE5AF4CB42E}" destId="{6B991F19-F968-4722-B65B-DF05E65BA649}" srcOrd="0" destOrd="6" presId="urn:microsoft.com/office/officeart/2005/8/layout/cycle6"/>
    <dgm:cxn modelId="{FA912135-6483-454E-A763-F7180EC3E043}" type="presOf" srcId="{6EEDABE2-BA0D-428B-A834-4EAECFC6E791}" destId="{C71AD358-093C-46AA-BCF8-BD2B38D5816D}" srcOrd="0" destOrd="0" presId="urn:microsoft.com/office/officeart/2005/8/layout/cycle6"/>
    <dgm:cxn modelId="{BBC7A039-60F3-46BB-BF5F-58223E9022FA}" srcId="{679E757E-31F8-4774-9535-FBC5B2F1294C}" destId="{17E5FED0-A586-406A-8F25-33E72E49766E}" srcOrd="4" destOrd="0" parTransId="{EE9BAB74-C149-4C5A-A4D2-3FB680E8C22F}" sibTransId="{E2EC10B5-F7F8-4C9E-A095-482E4137641F}"/>
    <dgm:cxn modelId="{22B9623B-2E62-457E-B37B-5EC6A6C32A29}" srcId="{6EEDABE2-BA0D-428B-A834-4EAECFC6E791}" destId="{679E757E-31F8-4774-9535-FBC5B2F1294C}" srcOrd="0" destOrd="0" parTransId="{7C5A6865-2E0C-4FE1-8B09-39219C0C039A}" sibTransId="{D3D64037-AC79-43B0-A119-A99C753EB658}"/>
    <dgm:cxn modelId="{75F6868E-774A-4EC9-83AF-AD3BDFBF2946}" type="presOf" srcId="{679E757E-31F8-4774-9535-FBC5B2F1294C}" destId="{6B991F19-F968-4722-B65B-DF05E65BA649}" srcOrd="0" destOrd="0" presId="urn:microsoft.com/office/officeart/2005/8/layout/cycle6"/>
    <dgm:cxn modelId="{AF4DE89A-9407-4CFF-8E67-34F257940530}" type="presOf" srcId="{6BE809DE-34C2-45B5-AFC0-4FCD82370B01}" destId="{6B991F19-F968-4722-B65B-DF05E65BA649}" srcOrd="0" destOrd="1" presId="urn:microsoft.com/office/officeart/2005/8/layout/cycle6"/>
    <dgm:cxn modelId="{A2A94E9C-7754-42D4-AC44-728C00517122}" srcId="{679E757E-31F8-4774-9535-FBC5B2F1294C}" destId="{C9F1D35F-F41C-4CBB-BAFE-CEB5C5C445ED}" srcOrd="2" destOrd="0" parTransId="{49164808-A5AD-4C3F-9452-D07EF4219ABF}" sibTransId="{332D85D3-C5A1-46EC-9E88-1E05CF956CBC}"/>
    <dgm:cxn modelId="{C822D1A1-59BE-43A6-B93D-0042180D50DE}" srcId="{679E757E-31F8-4774-9535-FBC5B2F1294C}" destId="{6BE809DE-34C2-45B5-AFC0-4FCD82370B01}" srcOrd="0" destOrd="0" parTransId="{F4B63371-5135-4A9B-8B59-7093A5BBBAF0}" sibTransId="{1026768E-1099-4FF2-A4D3-BE9B548B9A98}"/>
    <dgm:cxn modelId="{C8A9C5A4-914E-45B1-BD42-1BB7E59D3652}" type="presOf" srcId="{892D8029-8FDF-439F-B9DB-E58BFD82CE4D}" destId="{6B991F19-F968-4722-B65B-DF05E65BA649}" srcOrd="0" destOrd="4" presId="urn:microsoft.com/office/officeart/2005/8/layout/cycle6"/>
    <dgm:cxn modelId="{62C214A7-0BEA-46ED-B28E-C9386D4E320F}" srcId="{679E757E-31F8-4774-9535-FBC5B2F1294C}" destId="{7C270A74-F626-40EA-8DF2-9AE5AF4CB42E}" srcOrd="5" destOrd="0" parTransId="{FE3E40FE-AD34-45D8-A4AC-903690FFFA95}" sibTransId="{8BFD5EA2-C4C9-403E-94C0-4BB15A1941B6}"/>
    <dgm:cxn modelId="{800BD7B8-43FF-4960-9E42-E38F6B2459E9}" srcId="{679E757E-31F8-4774-9535-FBC5B2F1294C}" destId="{892D8029-8FDF-439F-B9DB-E58BFD82CE4D}" srcOrd="3" destOrd="0" parTransId="{AD77D856-01D2-4601-A618-C98B40F2D066}" sibTransId="{2BB96993-DEAA-4B3F-82AD-594477A58095}"/>
    <dgm:cxn modelId="{06C8EDD1-A710-4C5B-9F01-BF91F09F4B38}" srcId="{679E757E-31F8-4774-9535-FBC5B2F1294C}" destId="{C5E2F7BD-CFF8-4BD2-9109-11C46678BF79}" srcOrd="1" destOrd="0" parTransId="{4B4D309E-A403-40FC-A975-8F744F87E453}" sibTransId="{44C5B2F7-5655-464B-B2C9-5C7B19F285FC}"/>
    <dgm:cxn modelId="{7256FCDE-45F9-41BA-A680-F2D596F39B31}" type="presOf" srcId="{17E5FED0-A586-406A-8F25-33E72E49766E}" destId="{6B991F19-F968-4722-B65B-DF05E65BA649}" srcOrd="0" destOrd="5" presId="urn:microsoft.com/office/officeart/2005/8/layout/cycle6"/>
    <dgm:cxn modelId="{D5F2EBFC-0E18-4E5B-B961-26040FFB02C5}" type="presOf" srcId="{9D589606-B4BA-480A-822A-04FA789255FC}" destId="{6B991F19-F968-4722-B65B-DF05E65BA649}" srcOrd="0" destOrd="7" presId="urn:microsoft.com/office/officeart/2005/8/layout/cycle6"/>
    <dgm:cxn modelId="{E89A5494-759A-436A-9305-72BC49F6BE31}" type="presParOf" srcId="{C71AD358-093C-46AA-BCF8-BD2B38D5816D}" destId="{6B991F19-F968-4722-B65B-DF05E65BA649}" srcOrd="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EDABE2-BA0D-428B-A834-4EAECFC6E79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ADCF4273-581D-47C1-8B08-EE967A69F99B}">
      <dgm:prSet phldrT="[Text]"/>
      <dgm:spPr>
        <a:xfrm rot="16200000">
          <a:off x="2140209" y="2806031"/>
          <a:ext cx="2376896" cy="2376896"/>
        </a:xfrm>
        <a:solidFill>
          <a:srgbClr val="2C50A3"/>
        </a:solidFill>
        <a:ln w="25400" cap="flat" cmpd="sng" algn="ctr">
          <a:solidFill>
            <a:sysClr val="window" lastClr="FFFFFF">
              <a:hueOff val="0"/>
              <a:satOff val="0"/>
              <a:lumOff val="0"/>
              <a:alphaOff val="0"/>
            </a:sysClr>
          </a:solidFill>
          <a:prstDash val="solid"/>
        </a:ln>
        <a:effectLst/>
      </dgm:spPr>
      <dgm:t>
        <a:bodyPr/>
        <a:lstStyle/>
        <a:p>
          <a:r>
            <a:rPr lang="en-US" sz="3600" dirty="0">
              <a:solidFill>
                <a:sysClr val="window" lastClr="FFFFFF"/>
              </a:solidFill>
              <a:latin typeface="Calibri"/>
              <a:ea typeface="+mn-ea"/>
              <a:cs typeface="+mn-cs"/>
            </a:rPr>
            <a:t>Department of Social and Health Services</a:t>
          </a:r>
        </a:p>
      </dgm:t>
    </dgm:pt>
    <dgm:pt modelId="{98AE7B31-84E0-4680-A212-366129C1899D}" type="parTrans" cxnId="{F638822A-3670-4911-B4A3-504E83E722C8}">
      <dgm:prSet/>
      <dgm:spPr/>
      <dgm:t>
        <a:bodyPr/>
        <a:lstStyle/>
        <a:p>
          <a:endParaRPr lang="en-US"/>
        </a:p>
      </dgm:t>
    </dgm:pt>
    <dgm:pt modelId="{E9D6D013-504F-4307-AF30-5270F747DF87}" type="sibTrans" cxnId="{F638822A-3670-4911-B4A3-504E83E722C8}">
      <dgm:prSet/>
      <dgm:spPr/>
      <dgm:t>
        <a:bodyPr/>
        <a:lstStyle/>
        <a:p>
          <a:endParaRPr lang="en-US"/>
        </a:p>
      </dgm:t>
    </dgm:pt>
    <dgm:pt modelId="{AFFC749B-1021-4C11-A460-B28D00A6B7BA}">
      <dgm:prSet phldrT="[Text]" custT="1"/>
      <dgm:spPr>
        <a:xfrm>
          <a:off x="68852" y="2916630"/>
          <a:ext cx="3786386" cy="2568848"/>
        </a:xfr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lIns="0" tIns="0" rIns="0" bIns="0"/>
        <a:lstStyle/>
        <a:p>
          <a:pPr algn="l"/>
          <a:r>
            <a:rPr lang="en-US" sz="1800" dirty="0">
              <a:latin typeface="Calibri" panose="020F0502020204030204" pitchFamily="34" charset="0"/>
              <a:cs typeface="Calibri" panose="020F0502020204030204" pitchFamily="34" charset="0"/>
            </a:rPr>
            <a:t>Determining which long-term services and supports are eligible for payment</a:t>
          </a:r>
          <a:endParaRPr lang="en-US" sz="1800" dirty="0">
            <a:solidFill>
              <a:sysClr val="windowText" lastClr="000000">
                <a:hueOff val="0"/>
                <a:satOff val="0"/>
                <a:lumOff val="0"/>
                <a:alphaOff val="0"/>
              </a:sysClr>
            </a:solidFill>
            <a:latin typeface="Calibri" panose="020F0502020204030204" pitchFamily="34" charset="0"/>
            <a:ea typeface="+mn-ea"/>
            <a:cs typeface="Calibri" panose="020F0502020204030204" pitchFamily="34" charset="0"/>
          </a:endParaRPr>
        </a:p>
      </dgm:t>
    </dgm:pt>
    <dgm:pt modelId="{6C914581-4397-4D51-A3AA-E3058BADD171}" type="sibTrans" cxnId="{21646E0E-5E39-404A-83A6-7B4B3CD8A47A}">
      <dgm:prSet/>
      <dgm:spPr/>
      <dgm:t>
        <a:bodyPr/>
        <a:lstStyle/>
        <a:p>
          <a:endParaRPr lang="en-US"/>
        </a:p>
      </dgm:t>
    </dgm:pt>
    <dgm:pt modelId="{74310C33-282F-4A41-A75D-C51F3E3D43A5}" type="parTrans" cxnId="{21646E0E-5E39-404A-83A6-7B4B3CD8A47A}">
      <dgm:prSet/>
      <dgm:spPr/>
      <dgm:t>
        <a:bodyPr/>
        <a:lstStyle/>
        <a:p>
          <a:endParaRPr lang="en-US"/>
        </a:p>
      </dgm:t>
    </dgm:pt>
    <dgm:pt modelId="{86F511FB-7B59-4CC6-925A-9C52EF2A8EF4}">
      <dgm:prSet custT="1"/>
      <dgm:spPr/>
      <dgm:t>
        <a:bodyPr/>
        <a:lstStyle/>
        <a:p>
          <a:r>
            <a:rPr lang="en-US" sz="1800" dirty="0">
              <a:latin typeface="Calibri" panose="020F0502020204030204" pitchFamily="34" charset="0"/>
              <a:cs typeface="Calibri" panose="020F0502020204030204" pitchFamily="34" charset="0"/>
            </a:rPr>
            <a:t>Registering/deregistering long-term services and supports providers</a:t>
          </a:r>
        </a:p>
      </dgm:t>
    </dgm:pt>
    <dgm:pt modelId="{736F9221-EFB3-400D-A7D5-6D5ED3B943F5}" type="parTrans" cxnId="{A37642C4-A200-4279-B554-CACFE2F6EE4D}">
      <dgm:prSet/>
      <dgm:spPr/>
      <dgm:t>
        <a:bodyPr/>
        <a:lstStyle/>
        <a:p>
          <a:endParaRPr lang="en-US"/>
        </a:p>
      </dgm:t>
    </dgm:pt>
    <dgm:pt modelId="{E5816AA4-BBEF-4C9A-B67E-1DE2DE659D82}" type="sibTrans" cxnId="{A37642C4-A200-4279-B554-CACFE2F6EE4D}">
      <dgm:prSet/>
      <dgm:spPr/>
      <dgm:t>
        <a:bodyPr/>
        <a:lstStyle/>
        <a:p>
          <a:endParaRPr lang="en-US"/>
        </a:p>
      </dgm:t>
    </dgm:pt>
    <dgm:pt modelId="{60B4AC22-6228-45E1-9919-CAD0642954DF}">
      <dgm:prSet custT="1"/>
      <dgm:spPr/>
      <dgm:t>
        <a:bodyPr/>
        <a:lstStyle/>
        <a:p>
          <a:r>
            <a:rPr lang="en-US" sz="1800" dirty="0">
              <a:latin typeface="Calibri" panose="020F0502020204030204" pitchFamily="34" charset="0"/>
              <a:cs typeface="Calibri" panose="020F0502020204030204" pitchFamily="34" charset="0"/>
            </a:rPr>
            <a:t>Determining individuals’ eligibility for benefits</a:t>
          </a:r>
        </a:p>
      </dgm:t>
    </dgm:pt>
    <dgm:pt modelId="{ECF4B69C-5DD9-4AF5-9F07-86BB994C2CAF}" type="parTrans" cxnId="{4FE328F4-8D7F-4C57-A06E-8BBBE2D434FA}">
      <dgm:prSet/>
      <dgm:spPr/>
      <dgm:t>
        <a:bodyPr/>
        <a:lstStyle/>
        <a:p>
          <a:endParaRPr lang="en-US"/>
        </a:p>
      </dgm:t>
    </dgm:pt>
    <dgm:pt modelId="{0D4A9BDD-A3EE-4CED-91C0-84D663803AD8}" type="sibTrans" cxnId="{4FE328F4-8D7F-4C57-A06E-8BBBE2D434FA}">
      <dgm:prSet/>
      <dgm:spPr/>
      <dgm:t>
        <a:bodyPr/>
        <a:lstStyle/>
        <a:p>
          <a:endParaRPr lang="en-US"/>
        </a:p>
      </dgm:t>
    </dgm:pt>
    <dgm:pt modelId="{1D0C3D49-5AFA-42FE-90AF-969213F65C08}">
      <dgm:prSet custT="1"/>
      <dgm:spPr/>
      <dgm:t>
        <a:bodyPr/>
        <a:lstStyle/>
        <a:p>
          <a:r>
            <a:rPr lang="en-US" sz="1800" dirty="0">
              <a:latin typeface="Calibri" panose="020F0502020204030204" pitchFamily="34" charset="0"/>
              <a:cs typeface="Calibri" panose="020F0502020204030204" pitchFamily="34" charset="0"/>
            </a:rPr>
            <a:t>Disbursing payments of benefits to providers</a:t>
          </a:r>
        </a:p>
      </dgm:t>
    </dgm:pt>
    <dgm:pt modelId="{C971543F-A128-4A94-9551-3E397244669F}" type="parTrans" cxnId="{A917D647-2BD5-4B17-AC2E-E189AEB53479}">
      <dgm:prSet/>
      <dgm:spPr/>
      <dgm:t>
        <a:bodyPr/>
        <a:lstStyle/>
        <a:p>
          <a:endParaRPr lang="en-US"/>
        </a:p>
      </dgm:t>
    </dgm:pt>
    <dgm:pt modelId="{C61A4365-CED8-4F79-88C6-77DDE8B81EF4}" type="sibTrans" cxnId="{A917D647-2BD5-4B17-AC2E-E189AEB53479}">
      <dgm:prSet/>
      <dgm:spPr/>
      <dgm:t>
        <a:bodyPr/>
        <a:lstStyle/>
        <a:p>
          <a:endParaRPr lang="en-US"/>
        </a:p>
      </dgm:t>
    </dgm:pt>
    <dgm:pt modelId="{F253BFA0-A90A-4D44-9825-8A747BDA3668}">
      <dgm:prSet custT="1"/>
      <dgm:spPr/>
      <dgm:t>
        <a:bodyPr/>
        <a:lstStyle/>
        <a:p>
          <a:r>
            <a:rPr lang="en-US" sz="1800" dirty="0">
              <a:latin typeface="Calibri" panose="020F0502020204030204" pitchFamily="34" charset="0"/>
              <a:cs typeface="Calibri" panose="020F0502020204030204" pitchFamily="34" charset="0"/>
            </a:rPr>
            <a:t>Communicating with beneficiaries and the public</a:t>
          </a:r>
        </a:p>
      </dgm:t>
    </dgm:pt>
    <dgm:pt modelId="{F95E2B6F-4452-47D8-B147-6E04F2463F83}" type="parTrans" cxnId="{20C1A966-531D-42CB-9D93-B189A25D867B}">
      <dgm:prSet/>
      <dgm:spPr/>
      <dgm:t>
        <a:bodyPr/>
        <a:lstStyle/>
        <a:p>
          <a:endParaRPr lang="en-US"/>
        </a:p>
      </dgm:t>
    </dgm:pt>
    <dgm:pt modelId="{BD833BDC-18D9-41F9-8467-84C96C770290}" type="sibTrans" cxnId="{20C1A966-531D-42CB-9D93-B189A25D867B}">
      <dgm:prSet/>
      <dgm:spPr/>
      <dgm:t>
        <a:bodyPr/>
        <a:lstStyle/>
        <a:p>
          <a:endParaRPr lang="en-US"/>
        </a:p>
      </dgm:t>
    </dgm:pt>
    <dgm:pt modelId="{43A6E80B-949C-4690-B806-2D7F189EE787}">
      <dgm:prSet custT="1"/>
      <dgm:spPr/>
      <dgm:t>
        <a:bodyPr/>
        <a:lstStyle/>
        <a:p>
          <a:r>
            <a:rPr lang="en-US" sz="1800" dirty="0">
              <a:latin typeface="Calibri" panose="020F0502020204030204" pitchFamily="34" charset="0"/>
              <a:cs typeface="Calibri" panose="020F0502020204030204" pitchFamily="34" charset="0"/>
            </a:rPr>
            <a:t>Adopting rules and procedures for the program</a:t>
          </a:r>
        </a:p>
      </dgm:t>
    </dgm:pt>
    <dgm:pt modelId="{577FD98B-4695-4727-A92B-C5B84F9801EB}" type="parTrans" cxnId="{B7AF87EE-0687-410F-8896-AA019FE39BC1}">
      <dgm:prSet/>
      <dgm:spPr/>
      <dgm:t>
        <a:bodyPr/>
        <a:lstStyle/>
        <a:p>
          <a:endParaRPr lang="en-US"/>
        </a:p>
      </dgm:t>
    </dgm:pt>
    <dgm:pt modelId="{A46C33FB-40D8-4753-887B-0183C22E9E2B}" type="sibTrans" cxnId="{B7AF87EE-0687-410F-8896-AA019FE39BC1}">
      <dgm:prSet/>
      <dgm:spPr/>
      <dgm:t>
        <a:bodyPr/>
        <a:lstStyle/>
        <a:p>
          <a:endParaRPr lang="en-US"/>
        </a:p>
      </dgm:t>
    </dgm:pt>
    <dgm:pt modelId="{6A329E86-0406-45C4-9E58-F1D686242309}">
      <dgm:prSet custT="1"/>
      <dgm:spPr/>
      <dgm:t>
        <a:bodyPr/>
        <a:lstStyle/>
        <a:p>
          <a:r>
            <a:rPr lang="en-US" sz="1800" dirty="0">
              <a:latin typeface="Calibri" panose="020F0502020204030204" pitchFamily="34" charset="0"/>
              <a:cs typeface="Calibri" panose="020F0502020204030204" pitchFamily="34" charset="0"/>
            </a:rPr>
            <a:t>Chairing the Commission and providing administrative and operational support </a:t>
          </a:r>
        </a:p>
      </dgm:t>
    </dgm:pt>
    <dgm:pt modelId="{9C30F053-7FBE-4F37-A01C-600C24D0C51F}" type="parTrans" cxnId="{256B68F9-9C22-486F-98D1-2B5D46007DCF}">
      <dgm:prSet/>
      <dgm:spPr/>
      <dgm:t>
        <a:bodyPr/>
        <a:lstStyle/>
        <a:p>
          <a:endParaRPr lang="en-US"/>
        </a:p>
      </dgm:t>
    </dgm:pt>
    <dgm:pt modelId="{9322BB70-9A75-4122-876B-0A3DEE884DA7}" type="sibTrans" cxnId="{256B68F9-9C22-486F-98D1-2B5D46007DCF}">
      <dgm:prSet/>
      <dgm:spPr/>
      <dgm:t>
        <a:bodyPr/>
        <a:lstStyle/>
        <a:p>
          <a:endParaRPr lang="en-US"/>
        </a:p>
      </dgm:t>
    </dgm:pt>
    <dgm:pt modelId="{DBD725AB-D092-4B4D-9762-EF4A19AEB292}">
      <dgm:prSet custT="1"/>
      <dgm:spPr/>
      <dgm:t>
        <a:bodyPr/>
        <a:lstStyle/>
        <a:p>
          <a:r>
            <a:rPr lang="en-US" sz="1800" dirty="0">
              <a:latin typeface="Calibri" panose="020F0502020204030204" pitchFamily="34" charset="0"/>
              <a:cs typeface="Calibri" panose="020F0502020204030204" pitchFamily="34" charset="0"/>
            </a:rPr>
            <a:t>Tracking data useful in monitoring and informing the program</a:t>
          </a:r>
        </a:p>
      </dgm:t>
    </dgm:pt>
    <dgm:pt modelId="{BADC6096-2279-4B97-B1E9-B0634428F5B9}" type="parTrans" cxnId="{AB4756FD-0166-40AA-96F0-04A6CEFC01E7}">
      <dgm:prSet/>
      <dgm:spPr/>
      <dgm:t>
        <a:bodyPr/>
        <a:lstStyle/>
        <a:p>
          <a:endParaRPr lang="en-US"/>
        </a:p>
      </dgm:t>
    </dgm:pt>
    <dgm:pt modelId="{F83F597C-702E-4D18-B54E-05763AC828C4}" type="sibTrans" cxnId="{AB4756FD-0166-40AA-96F0-04A6CEFC01E7}">
      <dgm:prSet/>
      <dgm:spPr/>
      <dgm:t>
        <a:bodyPr/>
        <a:lstStyle/>
        <a:p>
          <a:endParaRPr lang="en-US"/>
        </a:p>
      </dgm:t>
    </dgm:pt>
    <dgm:pt modelId="{64C571FC-2233-4FAA-AE4A-A594767C944B}">
      <dgm:prSet custT="1"/>
      <dgm:spPr/>
      <dgm:t>
        <a:bodyPr/>
        <a:lstStyle/>
        <a:p>
          <a:r>
            <a:rPr lang="en-US" sz="1800" dirty="0">
              <a:latin typeface="Calibri" panose="020F0502020204030204" pitchFamily="34" charset="0"/>
              <a:cs typeface="Calibri" panose="020F0502020204030204" pitchFamily="34" charset="0"/>
            </a:rPr>
            <a:t>Providing customer service to address questions, complaints and referrals to other agencies</a:t>
          </a:r>
        </a:p>
      </dgm:t>
    </dgm:pt>
    <dgm:pt modelId="{665C8F46-7F45-4E60-9C3F-C194949A4037}" type="parTrans" cxnId="{1CA36B86-AA1B-4171-8512-079FF27FA217}">
      <dgm:prSet/>
      <dgm:spPr/>
      <dgm:t>
        <a:bodyPr/>
        <a:lstStyle/>
        <a:p>
          <a:endParaRPr lang="en-US"/>
        </a:p>
      </dgm:t>
    </dgm:pt>
    <dgm:pt modelId="{5494A5F1-D074-443D-B22D-D342C45BCB98}" type="sibTrans" cxnId="{1CA36B86-AA1B-4171-8512-079FF27FA217}">
      <dgm:prSet/>
      <dgm:spPr/>
      <dgm:t>
        <a:bodyPr/>
        <a:lstStyle/>
        <a:p>
          <a:endParaRPr lang="en-US"/>
        </a:p>
      </dgm:t>
    </dgm:pt>
    <dgm:pt modelId="{C329AD1F-AC4C-49A9-890E-E986F7D28BAD}">
      <dgm:prSet custT="1"/>
      <dgm:spPr/>
      <dgm:t>
        <a:bodyPr/>
        <a:lstStyle/>
        <a:p>
          <a:r>
            <a:rPr lang="en-US" sz="1800" dirty="0">
              <a:latin typeface="Calibri" panose="020F0502020204030204" pitchFamily="34" charset="0"/>
              <a:cs typeface="Calibri" panose="020F0502020204030204" pitchFamily="34" charset="0"/>
            </a:rPr>
            <a:t>Determining potential savings in Medicare expenditures</a:t>
          </a:r>
        </a:p>
      </dgm:t>
    </dgm:pt>
    <dgm:pt modelId="{631F7F41-FA44-4911-814A-619C2A33400F}" type="parTrans" cxnId="{9045D0F8-F135-423D-9B6D-E3DF0FC5027D}">
      <dgm:prSet/>
      <dgm:spPr/>
      <dgm:t>
        <a:bodyPr/>
        <a:lstStyle/>
        <a:p>
          <a:endParaRPr lang="en-US"/>
        </a:p>
      </dgm:t>
    </dgm:pt>
    <dgm:pt modelId="{327CDE88-74D5-47AD-B7B3-A0725D8FB3E5}" type="sibTrans" cxnId="{9045D0F8-F135-423D-9B6D-E3DF0FC5027D}">
      <dgm:prSet/>
      <dgm:spPr/>
      <dgm:t>
        <a:bodyPr/>
        <a:lstStyle/>
        <a:p>
          <a:endParaRPr lang="en-US"/>
        </a:p>
      </dgm:t>
    </dgm:pt>
    <dgm:pt modelId="{D8821F20-C9A4-4954-A5FA-D8E40DC0D243}">
      <dgm:prSet custT="1"/>
      <dgm:spPr/>
      <dgm:t>
        <a:bodyPr/>
        <a:lstStyle/>
        <a:p>
          <a:r>
            <a:rPr lang="en-US" sz="1800" dirty="0">
              <a:latin typeface="Calibri" panose="020F0502020204030204" pitchFamily="34" charset="0"/>
              <a:cs typeface="Calibri" panose="020F0502020204030204" pitchFamily="34" charset="0"/>
            </a:rPr>
            <a:t>Applying for a demonstration waiver with CMS to share in Medicaid and Medicare savings</a:t>
          </a:r>
        </a:p>
      </dgm:t>
    </dgm:pt>
    <dgm:pt modelId="{13DEDD80-E847-4EDE-B9D1-7BE4BE31A483}" type="parTrans" cxnId="{EFF15135-6823-48DB-9043-AAEBCED9D78E}">
      <dgm:prSet/>
      <dgm:spPr/>
      <dgm:t>
        <a:bodyPr/>
        <a:lstStyle/>
        <a:p>
          <a:endParaRPr lang="en-US"/>
        </a:p>
      </dgm:t>
    </dgm:pt>
    <dgm:pt modelId="{5376671D-CCA7-4EDA-9092-BE5BD2731FDE}" type="sibTrans" cxnId="{EFF15135-6823-48DB-9043-AAEBCED9D78E}">
      <dgm:prSet/>
      <dgm:spPr/>
      <dgm:t>
        <a:bodyPr/>
        <a:lstStyle/>
        <a:p>
          <a:endParaRPr lang="en-US"/>
        </a:p>
      </dgm:t>
    </dgm:pt>
    <dgm:pt modelId="{778FD362-7C9D-4EF3-93E1-29C3C66857B1}" type="pres">
      <dgm:prSet presAssocID="{6EEDABE2-BA0D-428B-A834-4EAECFC6E791}" presName="cycle" presStyleCnt="0">
        <dgm:presLayoutVars>
          <dgm:dir/>
          <dgm:resizeHandles val="exact"/>
        </dgm:presLayoutVars>
      </dgm:prSet>
      <dgm:spPr/>
    </dgm:pt>
    <dgm:pt modelId="{41D90C9B-92DC-45DF-ACA2-C9EF067A2ADC}" type="pres">
      <dgm:prSet presAssocID="{ADCF4273-581D-47C1-8B08-EE967A69F99B}" presName="node" presStyleLbl="node1" presStyleIdx="0" presStyleCnt="1" custRadScaleRad="99943" custRadScaleInc="-9">
        <dgm:presLayoutVars>
          <dgm:bulletEnabled val="1"/>
        </dgm:presLayoutVars>
      </dgm:prSet>
      <dgm:spPr/>
    </dgm:pt>
  </dgm:ptLst>
  <dgm:cxnLst>
    <dgm:cxn modelId="{21646E0E-5E39-404A-83A6-7B4B3CD8A47A}" srcId="{ADCF4273-581D-47C1-8B08-EE967A69F99B}" destId="{AFFC749B-1021-4C11-A460-B28D00A6B7BA}" srcOrd="0" destOrd="0" parTransId="{74310C33-282F-4A41-A75D-C51F3E3D43A5}" sibTransId="{6C914581-4397-4D51-A3AA-E3058BADD171}"/>
    <dgm:cxn modelId="{F638822A-3670-4911-B4A3-504E83E722C8}" srcId="{6EEDABE2-BA0D-428B-A834-4EAECFC6E791}" destId="{ADCF4273-581D-47C1-8B08-EE967A69F99B}" srcOrd="0" destOrd="0" parTransId="{98AE7B31-84E0-4680-A212-366129C1899D}" sibTransId="{E9D6D013-504F-4307-AF30-5270F747DF87}"/>
    <dgm:cxn modelId="{EFF15135-6823-48DB-9043-AAEBCED9D78E}" srcId="{ADCF4273-581D-47C1-8B08-EE967A69F99B}" destId="{D8821F20-C9A4-4954-A5FA-D8E40DC0D243}" srcOrd="10" destOrd="0" parTransId="{13DEDD80-E847-4EDE-B9D1-7BE4BE31A483}" sibTransId="{5376671D-CCA7-4EDA-9092-BE5BD2731FDE}"/>
    <dgm:cxn modelId="{1ACB833E-1FCA-489A-9678-22036CB7CCB0}" type="presOf" srcId="{D8821F20-C9A4-4954-A5FA-D8E40DC0D243}" destId="{41D90C9B-92DC-45DF-ACA2-C9EF067A2ADC}" srcOrd="0" destOrd="11" presId="urn:microsoft.com/office/officeart/2005/8/layout/cycle6"/>
    <dgm:cxn modelId="{86D27863-CF8E-4289-BA29-978B65612F87}" type="presOf" srcId="{43A6E80B-949C-4690-B806-2D7F189EE787}" destId="{41D90C9B-92DC-45DF-ACA2-C9EF067A2ADC}" srcOrd="0" destOrd="6" presId="urn:microsoft.com/office/officeart/2005/8/layout/cycle6"/>
    <dgm:cxn modelId="{20C1A966-531D-42CB-9D93-B189A25D867B}" srcId="{ADCF4273-581D-47C1-8B08-EE967A69F99B}" destId="{F253BFA0-A90A-4D44-9825-8A747BDA3668}" srcOrd="4" destOrd="0" parTransId="{F95E2B6F-4452-47D8-B147-6E04F2463F83}" sibTransId="{BD833BDC-18D9-41F9-8467-84C96C770290}"/>
    <dgm:cxn modelId="{A917D647-2BD5-4B17-AC2E-E189AEB53479}" srcId="{ADCF4273-581D-47C1-8B08-EE967A69F99B}" destId="{1D0C3D49-5AFA-42FE-90AF-969213F65C08}" srcOrd="3" destOrd="0" parTransId="{C971543F-A128-4A94-9551-3E397244669F}" sibTransId="{C61A4365-CED8-4F79-88C6-77DDE8B81EF4}"/>
    <dgm:cxn modelId="{7C194053-11B6-4C7D-9968-797955D1E79F}" type="presOf" srcId="{6A329E86-0406-45C4-9E58-F1D686242309}" destId="{41D90C9B-92DC-45DF-ACA2-C9EF067A2ADC}" srcOrd="0" destOrd="7" presId="urn:microsoft.com/office/officeart/2005/8/layout/cycle6"/>
    <dgm:cxn modelId="{23CD207F-E655-4DDC-83B7-9220FAA24E2F}" type="presOf" srcId="{1D0C3D49-5AFA-42FE-90AF-969213F65C08}" destId="{41D90C9B-92DC-45DF-ACA2-C9EF067A2ADC}" srcOrd="0" destOrd="4" presId="urn:microsoft.com/office/officeart/2005/8/layout/cycle6"/>
    <dgm:cxn modelId="{1CA36B86-AA1B-4171-8512-079FF27FA217}" srcId="{ADCF4273-581D-47C1-8B08-EE967A69F99B}" destId="{64C571FC-2233-4FAA-AE4A-A594767C944B}" srcOrd="8" destOrd="0" parTransId="{665C8F46-7F45-4E60-9C3F-C194949A4037}" sibTransId="{5494A5F1-D074-443D-B22D-D342C45BCB98}"/>
    <dgm:cxn modelId="{400B3CA0-446B-43A3-9B30-2E217306036D}" type="presOf" srcId="{86F511FB-7B59-4CC6-925A-9C52EF2A8EF4}" destId="{41D90C9B-92DC-45DF-ACA2-C9EF067A2ADC}" srcOrd="0" destOrd="2" presId="urn:microsoft.com/office/officeart/2005/8/layout/cycle6"/>
    <dgm:cxn modelId="{346655A0-5000-4A99-BBA8-C7F2AAE8B84D}" type="presOf" srcId="{AFFC749B-1021-4C11-A460-B28D00A6B7BA}" destId="{41D90C9B-92DC-45DF-ACA2-C9EF067A2ADC}" srcOrd="0" destOrd="1" presId="urn:microsoft.com/office/officeart/2005/8/layout/cycle6"/>
    <dgm:cxn modelId="{402268C3-09C9-48B3-B645-73E831C4888C}" type="presOf" srcId="{F253BFA0-A90A-4D44-9825-8A747BDA3668}" destId="{41D90C9B-92DC-45DF-ACA2-C9EF067A2ADC}" srcOrd="0" destOrd="5" presId="urn:microsoft.com/office/officeart/2005/8/layout/cycle6"/>
    <dgm:cxn modelId="{A37642C4-A200-4279-B554-CACFE2F6EE4D}" srcId="{ADCF4273-581D-47C1-8B08-EE967A69F99B}" destId="{86F511FB-7B59-4CC6-925A-9C52EF2A8EF4}" srcOrd="1" destOrd="0" parTransId="{736F9221-EFB3-400D-A7D5-6D5ED3B943F5}" sibTransId="{E5816AA4-BBEF-4C9A-B67E-1DE2DE659D82}"/>
    <dgm:cxn modelId="{287309CF-C919-4156-9ADC-B2C97B06E754}" type="presOf" srcId="{C329AD1F-AC4C-49A9-890E-E986F7D28BAD}" destId="{41D90C9B-92DC-45DF-ACA2-C9EF067A2ADC}" srcOrd="0" destOrd="10" presId="urn:microsoft.com/office/officeart/2005/8/layout/cycle6"/>
    <dgm:cxn modelId="{0A45E3E8-C812-4F39-BEF0-4370AC6CBDFA}" type="presOf" srcId="{60B4AC22-6228-45E1-9919-CAD0642954DF}" destId="{41D90C9B-92DC-45DF-ACA2-C9EF067A2ADC}" srcOrd="0" destOrd="3" presId="urn:microsoft.com/office/officeart/2005/8/layout/cycle6"/>
    <dgm:cxn modelId="{CBBBBBEC-72B6-4D11-90E8-F699C23B5C78}" type="presOf" srcId="{6EEDABE2-BA0D-428B-A834-4EAECFC6E791}" destId="{778FD362-7C9D-4EF3-93E1-29C3C66857B1}" srcOrd="0" destOrd="0" presId="urn:microsoft.com/office/officeart/2005/8/layout/cycle6"/>
    <dgm:cxn modelId="{B7AF87EE-0687-410F-8896-AA019FE39BC1}" srcId="{ADCF4273-581D-47C1-8B08-EE967A69F99B}" destId="{43A6E80B-949C-4690-B806-2D7F189EE787}" srcOrd="5" destOrd="0" parTransId="{577FD98B-4695-4727-A92B-C5B84F9801EB}" sibTransId="{A46C33FB-40D8-4753-887B-0183C22E9E2B}"/>
    <dgm:cxn modelId="{4FE328F4-8D7F-4C57-A06E-8BBBE2D434FA}" srcId="{ADCF4273-581D-47C1-8B08-EE967A69F99B}" destId="{60B4AC22-6228-45E1-9919-CAD0642954DF}" srcOrd="2" destOrd="0" parTransId="{ECF4B69C-5DD9-4AF5-9F07-86BB994C2CAF}" sibTransId="{0D4A9BDD-A3EE-4CED-91C0-84D663803AD8}"/>
    <dgm:cxn modelId="{F3F632F5-E267-45F0-A6F3-D8391D4354D8}" type="presOf" srcId="{64C571FC-2233-4FAA-AE4A-A594767C944B}" destId="{41D90C9B-92DC-45DF-ACA2-C9EF067A2ADC}" srcOrd="0" destOrd="9" presId="urn:microsoft.com/office/officeart/2005/8/layout/cycle6"/>
    <dgm:cxn modelId="{9045D0F8-F135-423D-9B6D-E3DF0FC5027D}" srcId="{ADCF4273-581D-47C1-8B08-EE967A69F99B}" destId="{C329AD1F-AC4C-49A9-890E-E986F7D28BAD}" srcOrd="9" destOrd="0" parTransId="{631F7F41-FA44-4911-814A-619C2A33400F}" sibTransId="{327CDE88-74D5-47AD-B7B3-A0725D8FB3E5}"/>
    <dgm:cxn modelId="{1AB960F9-32FF-4DEF-9B8F-3882FCC1C498}" type="presOf" srcId="{ADCF4273-581D-47C1-8B08-EE967A69F99B}" destId="{41D90C9B-92DC-45DF-ACA2-C9EF067A2ADC}" srcOrd="0" destOrd="0" presId="urn:microsoft.com/office/officeart/2005/8/layout/cycle6"/>
    <dgm:cxn modelId="{256B68F9-9C22-486F-98D1-2B5D46007DCF}" srcId="{ADCF4273-581D-47C1-8B08-EE967A69F99B}" destId="{6A329E86-0406-45C4-9E58-F1D686242309}" srcOrd="6" destOrd="0" parTransId="{9C30F053-7FBE-4F37-A01C-600C24D0C51F}" sibTransId="{9322BB70-9A75-4122-876B-0A3DEE884DA7}"/>
    <dgm:cxn modelId="{AB4756FD-0166-40AA-96F0-04A6CEFC01E7}" srcId="{ADCF4273-581D-47C1-8B08-EE967A69F99B}" destId="{DBD725AB-D092-4B4D-9762-EF4A19AEB292}" srcOrd="7" destOrd="0" parTransId="{BADC6096-2279-4B97-B1E9-B0634428F5B9}" sibTransId="{F83F597C-702E-4D18-B54E-05763AC828C4}"/>
    <dgm:cxn modelId="{A8B7B8FE-37A9-4C60-BA01-5155C8E2CB85}" type="presOf" srcId="{DBD725AB-D092-4B4D-9762-EF4A19AEB292}" destId="{41D90C9B-92DC-45DF-ACA2-C9EF067A2ADC}" srcOrd="0" destOrd="8" presId="urn:microsoft.com/office/officeart/2005/8/layout/cycle6"/>
    <dgm:cxn modelId="{4BF35333-A4A2-4878-AB3E-FF5F3F76EAF2}" type="presParOf" srcId="{778FD362-7C9D-4EF3-93E1-29C3C66857B1}" destId="{41D90C9B-92DC-45DF-ACA2-C9EF067A2ADC}" srcOrd="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EDABE2-BA0D-428B-A834-4EAECFC6E79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1913372E-7F05-496B-B82C-94F7C90EC466}">
      <dgm:prSet phldrT="[Text]"/>
      <dgm:spPr>
        <a:xfrm rot="5400000">
          <a:off x="4626893" y="319347"/>
          <a:ext cx="2376896" cy="2376896"/>
        </a:xfrm>
        <a:solidFill>
          <a:srgbClr val="7E71B4"/>
        </a:solidFill>
        <a:ln w="25400" cap="flat" cmpd="sng" algn="ctr">
          <a:solidFill>
            <a:sysClr val="window" lastClr="FFFFFF">
              <a:hueOff val="0"/>
              <a:satOff val="0"/>
              <a:lumOff val="0"/>
              <a:alphaOff val="0"/>
            </a:sysClr>
          </a:solidFill>
          <a:prstDash val="solid"/>
        </a:ln>
        <a:effectLst/>
      </dgm:spPr>
      <dgm:t>
        <a:bodyPr/>
        <a:lstStyle/>
        <a:p>
          <a:r>
            <a:rPr lang="en-US" sz="3600" dirty="0">
              <a:solidFill>
                <a:sysClr val="window" lastClr="FFFFFF"/>
              </a:solidFill>
              <a:latin typeface="Calibri"/>
              <a:ea typeface="+mn-ea"/>
              <a:cs typeface="+mn-cs"/>
            </a:rPr>
            <a:t>Health Care Authority</a:t>
          </a:r>
        </a:p>
      </dgm:t>
    </dgm:pt>
    <dgm:pt modelId="{D9859E2F-44F9-4743-987E-0F0CD7D7CA8E}" type="parTrans" cxnId="{09231B6E-C375-4F89-97F1-4C07D6876225}">
      <dgm:prSet/>
      <dgm:spPr/>
      <dgm:t>
        <a:bodyPr/>
        <a:lstStyle/>
        <a:p>
          <a:endParaRPr lang="en-US"/>
        </a:p>
      </dgm:t>
    </dgm:pt>
    <dgm:pt modelId="{C3BBCA50-897B-40E0-8E41-B7062FA57023}" type="sibTrans" cxnId="{09231B6E-C375-4F89-97F1-4C07D6876225}">
      <dgm:prSet/>
      <dgm:spPr/>
      <dgm:t>
        <a:bodyPr/>
        <a:lstStyle/>
        <a:p>
          <a:endParaRPr lang="en-US"/>
        </a:p>
      </dgm:t>
    </dgm:pt>
    <dgm:pt modelId="{C0D56210-3AB1-483A-8A92-A20A578BC73B}">
      <dgm:prSet phldrT="[Text]" custT="1"/>
      <dgm:spPr>
        <a:xfrm>
          <a:off x="5381232" y="75518"/>
          <a:ext cx="3762767" cy="2576208"/>
        </a:xfr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en-US" sz="2400" dirty="0">
              <a:latin typeface="Calibri" panose="020F0502020204030204" pitchFamily="34" charset="0"/>
              <a:cs typeface="Calibri" panose="020F0502020204030204" pitchFamily="34" charset="0"/>
            </a:rPr>
            <a:t>Payment of services for eligible individuals under the LTSS trust</a:t>
          </a:r>
          <a:endParaRPr lang="en-US" sz="2400" dirty="0">
            <a:solidFill>
              <a:sysClr val="windowText" lastClr="000000">
                <a:hueOff val="0"/>
                <a:satOff val="0"/>
                <a:lumOff val="0"/>
                <a:alphaOff val="0"/>
              </a:sysClr>
            </a:solidFill>
            <a:latin typeface="Calibri" panose="020F0502020204030204" pitchFamily="34" charset="0"/>
            <a:ea typeface="+mn-ea"/>
            <a:cs typeface="Calibri" panose="020F0502020204030204" pitchFamily="34" charset="0"/>
          </a:endParaRPr>
        </a:p>
      </dgm:t>
    </dgm:pt>
    <dgm:pt modelId="{FEFF19CE-02EA-41DC-AD9B-46B6BE01515A}" type="parTrans" cxnId="{8D359C6E-7062-4D0E-80FC-89DAC20BD097}">
      <dgm:prSet/>
      <dgm:spPr/>
      <dgm:t>
        <a:bodyPr/>
        <a:lstStyle/>
        <a:p>
          <a:endParaRPr lang="en-US"/>
        </a:p>
      </dgm:t>
    </dgm:pt>
    <dgm:pt modelId="{FC30A4C8-F33B-482F-B94A-12E851542D03}" type="sibTrans" cxnId="{8D359C6E-7062-4D0E-80FC-89DAC20BD097}">
      <dgm:prSet/>
      <dgm:spPr/>
      <dgm:t>
        <a:bodyPr/>
        <a:lstStyle/>
        <a:p>
          <a:endParaRPr lang="en-US"/>
        </a:p>
      </dgm:t>
    </dgm:pt>
    <dgm:pt modelId="{96963DE5-D016-49DD-A5E7-C10B9E9E3143}">
      <dgm:prSet custT="1"/>
      <dgm:spPr/>
      <dgm:t>
        <a:bodyPr/>
        <a:lstStyle/>
        <a:p>
          <a:r>
            <a:rPr lang="en-US" sz="2400" dirty="0">
              <a:latin typeface="Calibri" panose="020F0502020204030204" pitchFamily="34" charset="0"/>
              <a:cs typeface="Calibri" panose="020F0502020204030204" pitchFamily="34" charset="0"/>
            </a:rPr>
            <a:t>Making the necessary payment system changes</a:t>
          </a:r>
        </a:p>
      </dgm:t>
    </dgm:pt>
    <dgm:pt modelId="{47F263B7-3927-43DD-A947-98455179C5ED}" type="parTrans" cxnId="{50F8BD09-DD7B-468D-A50A-6190EB4E6C64}">
      <dgm:prSet/>
      <dgm:spPr/>
      <dgm:t>
        <a:bodyPr/>
        <a:lstStyle/>
        <a:p>
          <a:endParaRPr lang="en-US"/>
        </a:p>
      </dgm:t>
    </dgm:pt>
    <dgm:pt modelId="{9C329C0C-9767-482B-B110-FA46F1ED6361}" type="sibTrans" cxnId="{50F8BD09-DD7B-468D-A50A-6190EB4E6C64}">
      <dgm:prSet/>
      <dgm:spPr/>
      <dgm:t>
        <a:bodyPr/>
        <a:lstStyle/>
        <a:p>
          <a:endParaRPr lang="en-US"/>
        </a:p>
      </dgm:t>
    </dgm:pt>
    <dgm:pt modelId="{A6F19685-8D27-4ED1-A5FD-52A6CE3F47D3}">
      <dgm:prSet custT="1"/>
      <dgm:spPr/>
      <dgm:t>
        <a:bodyPr/>
        <a:lstStyle/>
        <a:p>
          <a:r>
            <a:rPr lang="en-US" sz="2400" dirty="0">
              <a:latin typeface="Calibri" panose="020F0502020204030204" pitchFamily="34" charset="0"/>
              <a:cs typeface="Calibri" panose="020F0502020204030204" pitchFamily="34" charset="0"/>
            </a:rPr>
            <a:t>Tracking use of lifetime benefit units</a:t>
          </a:r>
        </a:p>
      </dgm:t>
    </dgm:pt>
    <dgm:pt modelId="{85D1F63B-D4A5-44CE-B54E-2D1A869CDC69}" type="parTrans" cxnId="{2D679752-AC31-403C-9CEB-6A0A36A150A7}">
      <dgm:prSet/>
      <dgm:spPr/>
      <dgm:t>
        <a:bodyPr/>
        <a:lstStyle/>
        <a:p>
          <a:endParaRPr lang="en-US"/>
        </a:p>
      </dgm:t>
    </dgm:pt>
    <dgm:pt modelId="{789E1F2A-DBC8-472C-A045-EDF88639C9A4}" type="sibTrans" cxnId="{2D679752-AC31-403C-9CEB-6A0A36A150A7}">
      <dgm:prSet/>
      <dgm:spPr/>
      <dgm:t>
        <a:bodyPr/>
        <a:lstStyle/>
        <a:p>
          <a:endParaRPr lang="en-US"/>
        </a:p>
      </dgm:t>
    </dgm:pt>
    <dgm:pt modelId="{C1FECF8D-25B4-4DAA-845F-9F269672051E}">
      <dgm:prSet custT="1"/>
      <dgm:spPr/>
      <dgm:t>
        <a:bodyPr/>
        <a:lstStyle/>
        <a:p>
          <a:r>
            <a:rPr lang="en-US" sz="2400" dirty="0">
              <a:latin typeface="Calibri" panose="020F0502020204030204" pitchFamily="34" charset="0"/>
              <a:cs typeface="Calibri" panose="020F0502020204030204" pitchFamily="34" charset="0"/>
            </a:rPr>
            <a:t>Verifying that approved services are provided </a:t>
          </a:r>
        </a:p>
      </dgm:t>
    </dgm:pt>
    <dgm:pt modelId="{3F01CDF6-F58C-4FFF-BAFC-4C23F294EB41}" type="parTrans" cxnId="{5D905819-4BA5-409D-B4D9-8C82DFA734A5}">
      <dgm:prSet/>
      <dgm:spPr/>
      <dgm:t>
        <a:bodyPr/>
        <a:lstStyle/>
        <a:p>
          <a:endParaRPr lang="en-US"/>
        </a:p>
      </dgm:t>
    </dgm:pt>
    <dgm:pt modelId="{25D4642F-62BE-4BA8-881A-14DF891C3030}" type="sibTrans" cxnId="{5D905819-4BA5-409D-B4D9-8C82DFA734A5}">
      <dgm:prSet/>
      <dgm:spPr/>
      <dgm:t>
        <a:bodyPr/>
        <a:lstStyle/>
        <a:p>
          <a:endParaRPr lang="en-US"/>
        </a:p>
      </dgm:t>
    </dgm:pt>
    <dgm:pt modelId="{44DB123F-201D-4FEF-A79B-5306EFA3BAD9}">
      <dgm:prSet custT="1"/>
      <dgm:spPr/>
      <dgm:t>
        <a:bodyPr/>
        <a:lstStyle/>
        <a:p>
          <a:r>
            <a:rPr lang="en-US" sz="2400" dirty="0">
              <a:latin typeface="Calibri" panose="020F0502020204030204" pitchFamily="34" charset="0"/>
              <a:cs typeface="Calibri" panose="020F0502020204030204" pitchFamily="34" charset="0"/>
            </a:rPr>
            <a:t>Establishing criteria for payment of benefits</a:t>
          </a:r>
        </a:p>
      </dgm:t>
    </dgm:pt>
    <dgm:pt modelId="{185F0966-2EE1-4988-8B8F-5685E1A5ED9F}" type="parTrans" cxnId="{560D7472-E2EF-478B-B387-9350222F2321}">
      <dgm:prSet/>
      <dgm:spPr/>
      <dgm:t>
        <a:bodyPr/>
        <a:lstStyle/>
        <a:p>
          <a:endParaRPr lang="en-US"/>
        </a:p>
      </dgm:t>
    </dgm:pt>
    <dgm:pt modelId="{99B6E34C-4576-4498-9132-E330278F9C7A}" type="sibTrans" cxnId="{560D7472-E2EF-478B-B387-9350222F2321}">
      <dgm:prSet/>
      <dgm:spPr/>
      <dgm:t>
        <a:bodyPr/>
        <a:lstStyle/>
        <a:p>
          <a:endParaRPr lang="en-US"/>
        </a:p>
      </dgm:t>
    </dgm:pt>
    <dgm:pt modelId="{45B9ED7A-2569-43A6-8246-08D305442696}">
      <dgm:prSet custT="1"/>
      <dgm:spPr/>
      <dgm:t>
        <a:bodyPr/>
        <a:lstStyle/>
        <a:p>
          <a:r>
            <a:rPr lang="en-US" sz="2400" dirty="0">
              <a:latin typeface="Calibri" panose="020F0502020204030204" pitchFamily="34" charset="0"/>
              <a:cs typeface="Calibri" panose="020F0502020204030204" pitchFamily="34" charset="0"/>
            </a:rPr>
            <a:t>Adopting rules and procedures to implement HCA responsibilities under the act, including coordination of benefits when beneficiaries have coverage for the services from multiple payers (LTSS trust, Medicaid, long-term services insurance, long-term care and support programs)</a:t>
          </a:r>
        </a:p>
      </dgm:t>
    </dgm:pt>
    <dgm:pt modelId="{3EF662DD-6A51-4987-8E8C-4BDBEBFC69A2}" type="parTrans" cxnId="{1A191C56-31FF-4708-AE36-69394AC18FFC}">
      <dgm:prSet/>
      <dgm:spPr/>
      <dgm:t>
        <a:bodyPr/>
        <a:lstStyle/>
        <a:p>
          <a:endParaRPr lang="en-US"/>
        </a:p>
      </dgm:t>
    </dgm:pt>
    <dgm:pt modelId="{514B4B77-9E28-46CF-A000-C01B059E706D}" type="sibTrans" cxnId="{1A191C56-31FF-4708-AE36-69394AC18FFC}">
      <dgm:prSet/>
      <dgm:spPr/>
      <dgm:t>
        <a:bodyPr/>
        <a:lstStyle/>
        <a:p>
          <a:endParaRPr lang="en-US"/>
        </a:p>
      </dgm:t>
    </dgm:pt>
    <dgm:pt modelId="{C763A5CE-309D-47A7-A3D6-BBD044E04235}" type="pres">
      <dgm:prSet presAssocID="{6EEDABE2-BA0D-428B-A834-4EAECFC6E791}" presName="cycle" presStyleCnt="0">
        <dgm:presLayoutVars>
          <dgm:dir/>
          <dgm:resizeHandles val="exact"/>
        </dgm:presLayoutVars>
      </dgm:prSet>
      <dgm:spPr/>
    </dgm:pt>
    <dgm:pt modelId="{BFF714DD-1D20-49C5-BD80-E66FB53E0BF8}" type="pres">
      <dgm:prSet presAssocID="{1913372E-7F05-496B-B82C-94F7C90EC466}" presName="node" presStyleLbl="node1" presStyleIdx="0" presStyleCnt="1">
        <dgm:presLayoutVars>
          <dgm:bulletEnabled val="1"/>
        </dgm:presLayoutVars>
      </dgm:prSet>
      <dgm:spPr/>
    </dgm:pt>
  </dgm:ptLst>
  <dgm:cxnLst>
    <dgm:cxn modelId="{50F8BD09-DD7B-468D-A50A-6190EB4E6C64}" srcId="{1913372E-7F05-496B-B82C-94F7C90EC466}" destId="{96963DE5-D016-49DD-A5E7-C10B9E9E3143}" srcOrd="1" destOrd="0" parTransId="{47F263B7-3927-43DD-A947-98455179C5ED}" sibTransId="{9C329C0C-9767-482B-B110-FA46F1ED6361}"/>
    <dgm:cxn modelId="{5D905819-4BA5-409D-B4D9-8C82DFA734A5}" srcId="{1913372E-7F05-496B-B82C-94F7C90EC466}" destId="{C1FECF8D-25B4-4DAA-845F-9F269672051E}" srcOrd="3" destOrd="0" parTransId="{3F01CDF6-F58C-4FFF-BAFC-4C23F294EB41}" sibTransId="{25D4642F-62BE-4BA8-881A-14DF891C3030}"/>
    <dgm:cxn modelId="{28335A30-1214-4AC4-BDE9-3EDB4512C73E}" type="presOf" srcId="{1913372E-7F05-496B-B82C-94F7C90EC466}" destId="{BFF714DD-1D20-49C5-BD80-E66FB53E0BF8}" srcOrd="0" destOrd="0" presId="urn:microsoft.com/office/officeart/2005/8/layout/cycle6"/>
    <dgm:cxn modelId="{F9725243-0E9A-4AEA-8ABA-DA257BB07D45}" type="presOf" srcId="{6EEDABE2-BA0D-428B-A834-4EAECFC6E791}" destId="{C763A5CE-309D-47A7-A3D6-BBD044E04235}" srcOrd="0" destOrd="0" presId="urn:microsoft.com/office/officeart/2005/8/layout/cycle6"/>
    <dgm:cxn modelId="{09231B6E-C375-4F89-97F1-4C07D6876225}" srcId="{6EEDABE2-BA0D-428B-A834-4EAECFC6E791}" destId="{1913372E-7F05-496B-B82C-94F7C90EC466}" srcOrd="0" destOrd="0" parTransId="{D9859E2F-44F9-4743-987E-0F0CD7D7CA8E}" sibTransId="{C3BBCA50-897B-40E0-8E41-B7062FA57023}"/>
    <dgm:cxn modelId="{8D359C6E-7062-4D0E-80FC-89DAC20BD097}" srcId="{1913372E-7F05-496B-B82C-94F7C90EC466}" destId="{C0D56210-3AB1-483A-8A92-A20A578BC73B}" srcOrd="0" destOrd="0" parTransId="{FEFF19CE-02EA-41DC-AD9B-46B6BE01515A}" sibTransId="{FC30A4C8-F33B-482F-B94A-12E851542D03}"/>
    <dgm:cxn modelId="{560D7472-E2EF-478B-B387-9350222F2321}" srcId="{1913372E-7F05-496B-B82C-94F7C90EC466}" destId="{44DB123F-201D-4FEF-A79B-5306EFA3BAD9}" srcOrd="4" destOrd="0" parTransId="{185F0966-2EE1-4988-8B8F-5685E1A5ED9F}" sibTransId="{99B6E34C-4576-4498-9132-E330278F9C7A}"/>
    <dgm:cxn modelId="{2D679752-AC31-403C-9CEB-6A0A36A150A7}" srcId="{1913372E-7F05-496B-B82C-94F7C90EC466}" destId="{A6F19685-8D27-4ED1-A5FD-52A6CE3F47D3}" srcOrd="2" destOrd="0" parTransId="{85D1F63B-D4A5-44CE-B54E-2D1A869CDC69}" sibTransId="{789E1F2A-DBC8-472C-A045-EDF88639C9A4}"/>
    <dgm:cxn modelId="{1A191C56-31FF-4708-AE36-69394AC18FFC}" srcId="{1913372E-7F05-496B-B82C-94F7C90EC466}" destId="{45B9ED7A-2569-43A6-8246-08D305442696}" srcOrd="5" destOrd="0" parTransId="{3EF662DD-6A51-4987-8E8C-4BDBEBFC69A2}" sibTransId="{514B4B77-9E28-46CF-A000-C01B059E706D}"/>
    <dgm:cxn modelId="{A7E805A9-67AF-4B9B-8766-C4493BF7B54E}" type="presOf" srcId="{A6F19685-8D27-4ED1-A5FD-52A6CE3F47D3}" destId="{BFF714DD-1D20-49C5-BD80-E66FB53E0BF8}" srcOrd="0" destOrd="3" presId="urn:microsoft.com/office/officeart/2005/8/layout/cycle6"/>
    <dgm:cxn modelId="{896006BB-8CB6-412D-BA23-D4CF002230F4}" type="presOf" srcId="{C1FECF8D-25B4-4DAA-845F-9F269672051E}" destId="{BFF714DD-1D20-49C5-BD80-E66FB53E0BF8}" srcOrd="0" destOrd="4" presId="urn:microsoft.com/office/officeart/2005/8/layout/cycle6"/>
    <dgm:cxn modelId="{56FC28CF-55A5-4E42-B62B-DF124B70FD8E}" type="presOf" srcId="{96963DE5-D016-49DD-A5E7-C10B9E9E3143}" destId="{BFF714DD-1D20-49C5-BD80-E66FB53E0BF8}" srcOrd="0" destOrd="2" presId="urn:microsoft.com/office/officeart/2005/8/layout/cycle6"/>
    <dgm:cxn modelId="{BB8B30DF-DF8A-4F2B-B578-572D478D7FD0}" type="presOf" srcId="{44DB123F-201D-4FEF-A79B-5306EFA3BAD9}" destId="{BFF714DD-1D20-49C5-BD80-E66FB53E0BF8}" srcOrd="0" destOrd="5" presId="urn:microsoft.com/office/officeart/2005/8/layout/cycle6"/>
    <dgm:cxn modelId="{19A253FB-E9D6-4721-B3A2-13C949176AC7}" type="presOf" srcId="{45B9ED7A-2569-43A6-8246-08D305442696}" destId="{BFF714DD-1D20-49C5-BD80-E66FB53E0BF8}" srcOrd="0" destOrd="6" presId="urn:microsoft.com/office/officeart/2005/8/layout/cycle6"/>
    <dgm:cxn modelId="{9CD9C6FD-D744-4273-8121-DD900BFAD06B}" type="presOf" srcId="{C0D56210-3AB1-483A-8A92-A20A578BC73B}" destId="{BFF714DD-1D20-49C5-BD80-E66FB53E0BF8}" srcOrd="0" destOrd="1" presId="urn:microsoft.com/office/officeart/2005/8/layout/cycle6"/>
    <dgm:cxn modelId="{3DDFD635-5D45-4C9C-83C7-E41C491649CB}" type="presParOf" srcId="{C763A5CE-309D-47A7-A3D6-BBD044E04235}" destId="{BFF714DD-1D20-49C5-BD80-E66FB53E0BF8}" srcOrd="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EEDABE2-BA0D-428B-A834-4EAECFC6E79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1724CAB5-180D-4EC0-80FF-5024D1727256}">
      <dgm:prSet phldrT="[Text]" custT="1"/>
      <dgm:spPr>
        <a:xfrm rot="10800000">
          <a:off x="4626893" y="2806031"/>
          <a:ext cx="2376896" cy="2376896"/>
        </a:xfrm>
        <a:solidFill>
          <a:srgbClr val="B52555"/>
        </a:solidFill>
        <a:ln w="25400" cap="flat" cmpd="sng" algn="ctr">
          <a:solidFill>
            <a:sysClr val="window" lastClr="FFFFFF">
              <a:hueOff val="0"/>
              <a:satOff val="0"/>
              <a:lumOff val="0"/>
              <a:alphaOff val="0"/>
            </a:sysClr>
          </a:solidFill>
          <a:prstDash val="solid"/>
        </a:ln>
        <a:effectLst/>
      </dgm:spPr>
      <dgm:t>
        <a:bodyPr/>
        <a:lstStyle/>
        <a:p>
          <a:r>
            <a:rPr lang="en-US" sz="3600" dirty="0">
              <a:solidFill>
                <a:sysClr val="window" lastClr="FFFFFF"/>
              </a:solidFill>
              <a:latin typeface="Calibri" panose="020F0502020204030204" pitchFamily="34" charset="0"/>
              <a:ea typeface="+mn-ea"/>
              <a:cs typeface="Calibri" panose="020F0502020204030204" pitchFamily="34" charset="0"/>
            </a:rPr>
            <a:t>State Actuary</a:t>
          </a:r>
        </a:p>
      </dgm:t>
    </dgm:pt>
    <dgm:pt modelId="{7551E6A9-6464-4577-9561-7ABEAF227E19}" type="parTrans" cxnId="{6DCF18B8-824D-46FA-9763-379ED523484C}">
      <dgm:prSet/>
      <dgm:spPr/>
      <dgm:t>
        <a:bodyPr/>
        <a:lstStyle/>
        <a:p>
          <a:endParaRPr lang="en-US"/>
        </a:p>
      </dgm:t>
    </dgm:pt>
    <dgm:pt modelId="{2AD511CB-77F7-4A6B-96AB-82751DD42571}" type="sibTrans" cxnId="{6DCF18B8-824D-46FA-9763-379ED523484C}">
      <dgm:prSet/>
      <dgm:spPr/>
      <dgm:t>
        <a:bodyPr/>
        <a:lstStyle/>
        <a:p>
          <a:endParaRPr lang="en-US"/>
        </a:p>
      </dgm:t>
    </dgm:pt>
    <dgm:pt modelId="{18C79292-BD48-4AD0-8977-8C602256FAD1}">
      <dgm:prSet custT="1"/>
      <dgm:spPr>
        <a:xfrm>
          <a:off x="5354032" y="2879672"/>
          <a:ext cx="3703976" cy="2627835"/>
        </a:xfr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lgn="l"/>
          <a:r>
            <a:rPr lang="en-US" sz="2400" dirty="0">
              <a:latin typeface="Calibri" panose="020F0502020204030204" pitchFamily="34" charset="0"/>
              <a:cs typeface="Calibri" panose="020F0502020204030204" pitchFamily="34" charset="0"/>
            </a:rPr>
            <a:t>Making recommendations to the Council and Legislature on actions necessary to maintain trust solvency (including options to adjust the benefit unit and/or approved services)</a:t>
          </a:r>
          <a:endParaRPr lang="en-US" sz="2400" dirty="0">
            <a:solidFill>
              <a:sysClr val="windowText" lastClr="000000">
                <a:hueOff val="0"/>
                <a:satOff val="0"/>
                <a:lumOff val="0"/>
                <a:alphaOff val="0"/>
              </a:sysClr>
            </a:solidFill>
            <a:latin typeface="Calibri" panose="020F0502020204030204" pitchFamily="34" charset="0"/>
            <a:ea typeface="+mn-ea"/>
            <a:cs typeface="Calibri" panose="020F0502020204030204" pitchFamily="34" charset="0"/>
          </a:endParaRPr>
        </a:p>
      </dgm:t>
    </dgm:pt>
    <dgm:pt modelId="{55F34383-B3A1-45F3-851E-503955C71A80}" type="parTrans" cxnId="{7F680D19-4DAF-45BC-BCC0-6409C90F04AD}">
      <dgm:prSet/>
      <dgm:spPr/>
      <dgm:t>
        <a:bodyPr/>
        <a:lstStyle/>
        <a:p>
          <a:endParaRPr lang="en-US"/>
        </a:p>
      </dgm:t>
    </dgm:pt>
    <dgm:pt modelId="{3E8BBF1E-AAE8-4862-875F-8888825086BA}" type="sibTrans" cxnId="{7F680D19-4DAF-45BC-BCC0-6409C90F04AD}">
      <dgm:prSet/>
      <dgm:spPr/>
      <dgm:t>
        <a:bodyPr/>
        <a:lstStyle/>
        <a:p>
          <a:endParaRPr lang="en-US"/>
        </a:p>
      </dgm:t>
    </dgm:pt>
    <dgm:pt modelId="{EE122374-AE5A-4C4C-8357-BE7819F12B8A}">
      <dgm:prSet custT="1"/>
      <dgm:spPr>
        <a:xfrm>
          <a:off x="5354032" y="2879672"/>
          <a:ext cx="3703976" cy="2627835"/>
        </a:xfr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lgn="l"/>
          <a:endParaRPr lang="en-US" sz="2200" dirty="0">
            <a:solidFill>
              <a:sysClr val="windowText" lastClr="000000">
                <a:hueOff val="0"/>
                <a:satOff val="0"/>
                <a:lumOff val="0"/>
                <a:alphaOff val="0"/>
              </a:sysClr>
            </a:solidFill>
            <a:latin typeface="Calibri"/>
            <a:ea typeface="+mn-ea"/>
            <a:cs typeface="+mn-cs"/>
          </a:endParaRPr>
        </a:p>
      </dgm:t>
    </dgm:pt>
    <dgm:pt modelId="{C88A94E0-6DFA-49BE-85E5-52F0CBC4FFE2}" type="parTrans" cxnId="{2AE8AD2F-CD43-4CAF-B99B-C0D700C4FDB2}">
      <dgm:prSet/>
      <dgm:spPr/>
      <dgm:t>
        <a:bodyPr/>
        <a:lstStyle/>
        <a:p>
          <a:endParaRPr lang="en-US"/>
        </a:p>
      </dgm:t>
    </dgm:pt>
    <dgm:pt modelId="{54EEEB2B-5888-4619-8708-15E4F721CCDC}" type="sibTrans" cxnId="{2AE8AD2F-CD43-4CAF-B99B-C0D700C4FDB2}">
      <dgm:prSet/>
      <dgm:spPr/>
      <dgm:t>
        <a:bodyPr/>
        <a:lstStyle/>
        <a:p>
          <a:endParaRPr lang="en-US"/>
        </a:p>
      </dgm:t>
    </dgm:pt>
    <dgm:pt modelId="{E800B64B-B494-4F5F-A92E-AE07CD345763}">
      <dgm:prSet custT="1"/>
      <dgm:spPr/>
      <dgm:t>
        <a:bodyPr/>
        <a:lstStyle/>
        <a:p>
          <a:r>
            <a:rPr lang="en-US" sz="2400" dirty="0">
              <a:latin typeface="Calibri" panose="020F0502020204030204" pitchFamily="34" charset="0"/>
              <a:cs typeface="Calibri" panose="020F0502020204030204" pitchFamily="34" charset="0"/>
            </a:rPr>
            <a:t>Performing biennial actuarial valuations of the LTSS Trust Fund starting January 1, 2024</a:t>
          </a:r>
        </a:p>
      </dgm:t>
    </dgm:pt>
    <dgm:pt modelId="{CF4C636B-945C-4826-811A-4CFC98A2C489}" type="parTrans" cxnId="{083F601C-2E7A-4384-86B8-30AAE50387CB}">
      <dgm:prSet/>
      <dgm:spPr/>
      <dgm:t>
        <a:bodyPr/>
        <a:lstStyle/>
        <a:p>
          <a:endParaRPr lang="en-US"/>
        </a:p>
      </dgm:t>
    </dgm:pt>
    <dgm:pt modelId="{16E9F3E1-FA5D-441D-BC32-521FAE5A2DA8}" type="sibTrans" cxnId="{083F601C-2E7A-4384-86B8-30AAE50387CB}">
      <dgm:prSet/>
      <dgm:spPr/>
      <dgm:t>
        <a:bodyPr/>
        <a:lstStyle/>
        <a:p>
          <a:endParaRPr lang="en-US"/>
        </a:p>
      </dgm:t>
    </dgm:pt>
    <dgm:pt modelId="{F176B06B-23DF-4109-80CD-2075A80C7737}">
      <dgm:prSet custT="1"/>
      <dgm:spPr/>
      <dgm:t>
        <a:bodyPr/>
        <a:lstStyle/>
        <a:p>
          <a:r>
            <a:rPr lang="en-US" sz="2400" dirty="0">
              <a:latin typeface="Calibri" panose="020F0502020204030204" pitchFamily="34" charset="0"/>
              <a:cs typeface="Calibri" panose="020F0502020204030204" pitchFamily="34" charset="0"/>
            </a:rPr>
            <a:t>Provide cash-flow projections to the WSIB to assist in the development of an ongoing asset allocation policy for the Trust Fund</a:t>
          </a:r>
        </a:p>
      </dgm:t>
    </dgm:pt>
    <dgm:pt modelId="{EED3474F-E214-4C73-A053-D4AD1E849D97}" type="parTrans" cxnId="{4C9C1137-5528-4E27-95BA-80B5E48F9B46}">
      <dgm:prSet/>
      <dgm:spPr/>
      <dgm:t>
        <a:bodyPr/>
        <a:lstStyle/>
        <a:p>
          <a:endParaRPr lang="en-US"/>
        </a:p>
      </dgm:t>
    </dgm:pt>
    <dgm:pt modelId="{A7586B96-1127-48C0-853F-5AB66954CE9F}" type="sibTrans" cxnId="{4C9C1137-5528-4E27-95BA-80B5E48F9B46}">
      <dgm:prSet/>
      <dgm:spPr/>
      <dgm:t>
        <a:bodyPr/>
        <a:lstStyle/>
        <a:p>
          <a:endParaRPr lang="en-US"/>
        </a:p>
      </dgm:t>
    </dgm:pt>
    <dgm:pt modelId="{A7FB6126-E53C-4E1E-AECA-3F2E44393B3B}">
      <dgm:prSet custT="1"/>
      <dgm:spPr>
        <a:xfrm>
          <a:off x="5354032" y="2879672"/>
          <a:ext cx="3703976" cy="2627835"/>
        </a:xfr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lgn="l"/>
          <a:r>
            <a:rPr lang="en-US" sz="2400" dirty="0">
              <a:solidFill>
                <a:schemeClr val="bg1"/>
              </a:solidFill>
              <a:latin typeface="Calibri" panose="020F0502020204030204" pitchFamily="34" charset="0"/>
              <a:ea typeface="+mn-ea"/>
              <a:cs typeface="Calibri" panose="020F0502020204030204" pitchFamily="34" charset="0"/>
            </a:rPr>
            <a:t>Making recommendations to the Pension Funding Council on changes to the premium rate</a:t>
          </a:r>
        </a:p>
      </dgm:t>
    </dgm:pt>
    <dgm:pt modelId="{EAEFD032-ED7E-48D3-8434-F9173A369DC2}" type="parTrans" cxnId="{4D4C39CC-4AF6-4168-8452-461D6250F5E4}">
      <dgm:prSet/>
      <dgm:spPr/>
    </dgm:pt>
    <dgm:pt modelId="{ACD83401-FD5A-4CDE-8B0E-7F85F626CD7C}" type="sibTrans" cxnId="{4D4C39CC-4AF6-4168-8452-461D6250F5E4}">
      <dgm:prSet/>
      <dgm:spPr/>
    </dgm:pt>
    <dgm:pt modelId="{99C34B78-BB3B-4EC3-96D3-5CF934227E4A}" type="pres">
      <dgm:prSet presAssocID="{6EEDABE2-BA0D-428B-A834-4EAECFC6E791}" presName="cycle" presStyleCnt="0">
        <dgm:presLayoutVars>
          <dgm:dir/>
          <dgm:resizeHandles val="exact"/>
        </dgm:presLayoutVars>
      </dgm:prSet>
      <dgm:spPr/>
    </dgm:pt>
    <dgm:pt modelId="{79F9D776-32AC-44E7-B6DE-CE1D00CF3BD0}" type="pres">
      <dgm:prSet presAssocID="{1724CAB5-180D-4EC0-80FF-5024D1727256}" presName="node" presStyleLbl="node1" presStyleIdx="0" presStyleCnt="1">
        <dgm:presLayoutVars>
          <dgm:bulletEnabled val="1"/>
        </dgm:presLayoutVars>
      </dgm:prSet>
      <dgm:spPr/>
    </dgm:pt>
  </dgm:ptLst>
  <dgm:cxnLst>
    <dgm:cxn modelId="{720A5B06-C4E7-4F69-B53E-184046B2305B}" type="presOf" srcId="{18C79292-BD48-4AD0-8977-8C602256FAD1}" destId="{79F9D776-32AC-44E7-B6DE-CE1D00CF3BD0}" srcOrd="0" destOrd="1" presId="urn:microsoft.com/office/officeart/2005/8/layout/cycle6"/>
    <dgm:cxn modelId="{555D9008-8C65-4353-B37B-105FF984009E}" type="presOf" srcId="{1724CAB5-180D-4EC0-80FF-5024D1727256}" destId="{79F9D776-32AC-44E7-B6DE-CE1D00CF3BD0}" srcOrd="0" destOrd="0" presId="urn:microsoft.com/office/officeart/2005/8/layout/cycle6"/>
    <dgm:cxn modelId="{7F680D19-4DAF-45BC-BCC0-6409C90F04AD}" srcId="{1724CAB5-180D-4EC0-80FF-5024D1727256}" destId="{18C79292-BD48-4AD0-8977-8C602256FAD1}" srcOrd="0" destOrd="0" parTransId="{55F34383-B3A1-45F3-851E-503955C71A80}" sibTransId="{3E8BBF1E-AAE8-4862-875F-8888825086BA}"/>
    <dgm:cxn modelId="{083F601C-2E7A-4384-86B8-30AAE50387CB}" srcId="{1724CAB5-180D-4EC0-80FF-5024D1727256}" destId="{E800B64B-B494-4F5F-A92E-AE07CD345763}" srcOrd="2" destOrd="0" parTransId="{CF4C636B-945C-4826-811A-4CFC98A2C489}" sibTransId="{16E9F3E1-FA5D-441D-BC32-521FAE5A2DA8}"/>
    <dgm:cxn modelId="{2AE8AD2F-CD43-4CAF-B99B-C0D700C4FDB2}" srcId="{1724CAB5-180D-4EC0-80FF-5024D1727256}" destId="{EE122374-AE5A-4C4C-8357-BE7819F12B8A}" srcOrd="4" destOrd="0" parTransId="{C88A94E0-6DFA-49BE-85E5-52F0CBC4FFE2}" sibTransId="{54EEEB2B-5888-4619-8708-15E4F721CCDC}"/>
    <dgm:cxn modelId="{4C9C1137-5528-4E27-95BA-80B5E48F9B46}" srcId="{1724CAB5-180D-4EC0-80FF-5024D1727256}" destId="{F176B06B-23DF-4109-80CD-2075A80C7737}" srcOrd="3" destOrd="0" parTransId="{EED3474F-E214-4C73-A053-D4AD1E849D97}" sibTransId="{A7586B96-1127-48C0-853F-5AB66954CE9F}"/>
    <dgm:cxn modelId="{3690D63B-7225-4AA7-8CDC-73F19D7171BF}" type="presOf" srcId="{A7FB6126-E53C-4E1E-AECA-3F2E44393B3B}" destId="{79F9D776-32AC-44E7-B6DE-CE1D00CF3BD0}" srcOrd="0" destOrd="2" presId="urn:microsoft.com/office/officeart/2005/8/layout/cycle6"/>
    <dgm:cxn modelId="{EA9E4E96-B497-43F9-AB82-16DBEF19E64B}" type="presOf" srcId="{6EEDABE2-BA0D-428B-A834-4EAECFC6E791}" destId="{99C34B78-BB3B-4EC3-96D3-5CF934227E4A}" srcOrd="0" destOrd="0" presId="urn:microsoft.com/office/officeart/2005/8/layout/cycle6"/>
    <dgm:cxn modelId="{69EF5298-EDBF-47DF-ACF4-DD63A276260A}" type="presOf" srcId="{EE122374-AE5A-4C4C-8357-BE7819F12B8A}" destId="{79F9D776-32AC-44E7-B6DE-CE1D00CF3BD0}" srcOrd="0" destOrd="5" presId="urn:microsoft.com/office/officeart/2005/8/layout/cycle6"/>
    <dgm:cxn modelId="{C6AA709D-1148-423C-8DE6-4002CEC8AFAE}" type="presOf" srcId="{F176B06B-23DF-4109-80CD-2075A80C7737}" destId="{79F9D776-32AC-44E7-B6DE-CE1D00CF3BD0}" srcOrd="0" destOrd="4" presId="urn:microsoft.com/office/officeart/2005/8/layout/cycle6"/>
    <dgm:cxn modelId="{CB44A3A0-2DDF-413D-8410-5FD95546E43F}" type="presOf" srcId="{E800B64B-B494-4F5F-A92E-AE07CD345763}" destId="{79F9D776-32AC-44E7-B6DE-CE1D00CF3BD0}" srcOrd="0" destOrd="3" presId="urn:microsoft.com/office/officeart/2005/8/layout/cycle6"/>
    <dgm:cxn modelId="{6DCF18B8-824D-46FA-9763-379ED523484C}" srcId="{6EEDABE2-BA0D-428B-A834-4EAECFC6E791}" destId="{1724CAB5-180D-4EC0-80FF-5024D1727256}" srcOrd="0" destOrd="0" parTransId="{7551E6A9-6464-4577-9561-7ABEAF227E19}" sibTransId="{2AD511CB-77F7-4A6B-96AB-82751DD42571}"/>
    <dgm:cxn modelId="{4D4C39CC-4AF6-4168-8452-461D6250F5E4}" srcId="{1724CAB5-180D-4EC0-80FF-5024D1727256}" destId="{A7FB6126-E53C-4E1E-AECA-3F2E44393B3B}" srcOrd="1" destOrd="0" parTransId="{EAEFD032-ED7E-48D3-8434-F9173A369DC2}" sibTransId="{ACD83401-FD5A-4CDE-8B0E-7F85F626CD7C}"/>
    <dgm:cxn modelId="{4696BB0A-CC30-4413-865D-AB33FD34F668}" type="presParOf" srcId="{99C34B78-BB3B-4EC3-96D3-5CF934227E4A}" destId="{79F9D776-32AC-44E7-B6DE-CE1D00CF3BD0}" srcOrd="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B24C91-46EF-411A-8788-1FCCE627134D}"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889CD818-7046-4426-AF50-7A62A1DFB1D3}">
      <dgm:prSet phldrT="[Text]"/>
      <dgm:spPr/>
      <dgm:t>
        <a:bodyPr/>
        <a:lstStyle/>
        <a:p>
          <a:r>
            <a:rPr lang="en-US" dirty="0"/>
            <a:t>January 1, 2021</a:t>
          </a:r>
        </a:p>
      </dgm:t>
    </dgm:pt>
    <dgm:pt modelId="{CAC5F75F-DC08-4E10-81EC-F8D37FC94E68}" type="parTrans" cxnId="{AADBF8D0-D3EC-4DFE-BC55-815157F7006A}">
      <dgm:prSet/>
      <dgm:spPr/>
      <dgm:t>
        <a:bodyPr/>
        <a:lstStyle/>
        <a:p>
          <a:endParaRPr lang="en-US"/>
        </a:p>
      </dgm:t>
    </dgm:pt>
    <dgm:pt modelId="{6C3DAEB0-5606-4C8B-B53E-6D7B1A42E52B}" type="sibTrans" cxnId="{AADBF8D0-D3EC-4DFE-BC55-815157F7006A}">
      <dgm:prSet/>
      <dgm:spPr/>
      <dgm:t>
        <a:bodyPr/>
        <a:lstStyle/>
        <a:p>
          <a:endParaRPr lang="en-US"/>
        </a:p>
      </dgm:t>
    </dgm:pt>
    <dgm:pt modelId="{ED5BFF7D-3774-4D46-8F88-1C82A0593EA9}">
      <dgm:prSet phldrT="[Text]"/>
      <dgm:spPr/>
      <dgm:t>
        <a:bodyPr/>
        <a:lstStyle/>
        <a:p>
          <a:r>
            <a:rPr lang="en-US" dirty="0"/>
            <a:t>LTSS Trust Commission begins to deliver guidance </a:t>
          </a:r>
        </a:p>
      </dgm:t>
    </dgm:pt>
    <dgm:pt modelId="{98F9021A-25BC-4E6E-9B30-4C6DC2E390C9}" type="parTrans" cxnId="{FBDECB2E-CAA7-4311-8D50-44DA891EDAAD}">
      <dgm:prSet/>
      <dgm:spPr/>
      <dgm:t>
        <a:bodyPr/>
        <a:lstStyle/>
        <a:p>
          <a:endParaRPr lang="en-US"/>
        </a:p>
      </dgm:t>
    </dgm:pt>
    <dgm:pt modelId="{C854E686-BC5A-46A4-B984-E824656CF5B0}" type="sibTrans" cxnId="{FBDECB2E-CAA7-4311-8D50-44DA891EDAAD}">
      <dgm:prSet/>
      <dgm:spPr/>
      <dgm:t>
        <a:bodyPr/>
        <a:lstStyle/>
        <a:p>
          <a:endParaRPr lang="en-US"/>
        </a:p>
      </dgm:t>
    </dgm:pt>
    <dgm:pt modelId="{00451739-4A73-4BE6-8600-D3C637D241ED}">
      <dgm:prSet phldrT="[Text]"/>
      <dgm:spPr/>
      <dgm:t>
        <a:bodyPr/>
        <a:lstStyle/>
        <a:p>
          <a:r>
            <a:rPr lang="en-US" dirty="0"/>
            <a:t>October 1, 2021</a:t>
          </a:r>
        </a:p>
      </dgm:t>
    </dgm:pt>
    <dgm:pt modelId="{299D36DB-2460-4E1D-87BD-AA5EA00D0991}" type="parTrans" cxnId="{970205B3-4A63-4238-857E-BE3950A4EF5C}">
      <dgm:prSet/>
      <dgm:spPr/>
      <dgm:t>
        <a:bodyPr/>
        <a:lstStyle/>
        <a:p>
          <a:endParaRPr lang="en-US"/>
        </a:p>
      </dgm:t>
    </dgm:pt>
    <dgm:pt modelId="{E824DCDE-11E3-4881-B729-20992BD17CFC}" type="sibTrans" cxnId="{970205B3-4A63-4238-857E-BE3950A4EF5C}">
      <dgm:prSet/>
      <dgm:spPr/>
      <dgm:t>
        <a:bodyPr/>
        <a:lstStyle/>
        <a:p>
          <a:endParaRPr lang="en-US"/>
        </a:p>
      </dgm:t>
    </dgm:pt>
    <dgm:pt modelId="{089460DA-A96D-4E52-B7F6-7DAFA9442B91}">
      <dgm:prSet phldrT="[Text]"/>
      <dgm:spPr/>
      <dgm:t>
        <a:bodyPr/>
        <a:lstStyle/>
        <a:p>
          <a:r>
            <a:rPr lang="en-US" dirty="0"/>
            <a:t>Private long-term care policy holders can permanently opt-out</a:t>
          </a:r>
        </a:p>
      </dgm:t>
    </dgm:pt>
    <dgm:pt modelId="{97D21AA5-A899-4638-91AE-F25472DCA6F9}" type="parTrans" cxnId="{1D6DE0CD-2326-4E0C-BB48-A4D4DFF7063E}">
      <dgm:prSet/>
      <dgm:spPr/>
      <dgm:t>
        <a:bodyPr/>
        <a:lstStyle/>
        <a:p>
          <a:endParaRPr lang="en-US"/>
        </a:p>
      </dgm:t>
    </dgm:pt>
    <dgm:pt modelId="{F190CEF7-8B9C-4A0A-9B40-170C1594F040}" type="sibTrans" cxnId="{1D6DE0CD-2326-4E0C-BB48-A4D4DFF7063E}">
      <dgm:prSet/>
      <dgm:spPr/>
      <dgm:t>
        <a:bodyPr/>
        <a:lstStyle/>
        <a:p>
          <a:endParaRPr lang="en-US"/>
        </a:p>
      </dgm:t>
    </dgm:pt>
    <dgm:pt modelId="{40BAD5F1-E5EE-4B0D-A714-7682020F732A}">
      <dgm:prSet phldrT="[Text]"/>
      <dgm:spPr/>
      <dgm:t>
        <a:bodyPr/>
        <a:lstStyle/>
        <a:p>
          <a:r>
            <a:rPr lang="en-US" dirty="0"/>
            <a:t>Opt-out ends December 2022</a:t>
          </a:r>
        </a:p>
      </dgm:t>
    </dgm:pt>
    <dgm:pt modelId="{25472E42-4216-40F4-BF87-91D7078BF8A3}" type="parTrans" cxnId="{1B027BAD-5789-4796-AC3E-10BED0A8E616}">
      <dgm:prSet/>
      <dgm:spPr/>
      <dgm:t>
        <a:bodyPr/>
        <a:lstStyle/>
        <a:p>
          <a:endParaRPr lang="en-US"/>
        </a:p>
      </dgm:t>
    </dgm:pt>
    <dgm:pt modelId="{D4F5E9D2-9CE9-4B7B-8112-CA5A6443AB89}" type="sibTrans" cxnId="{1B027BAD-5789-4796-AC3E-10BED0A8E616}">
      <dgm:prSet/>
      <dgm:spPr/>
      <dgm:t>
        <a:bodyPr/>
        <a:lstStyle/>
        <a:p>
          <a:endParaRPr lang="en-US"/>
        </a:p>
      </dgm:t>
    </dgm:pt>
    <dgm:pt modelId="{B8715FFC-1E69-47AF-971E-B7DCF0DE1A24}">
      <dgm:prSet phldrT="[Text]"/>
      <dgm:spPr/>
      <dgm:t>
        <a:bodyPr/>
        <a:lstStyle/>
        <a:p>
          <a:r>
            <a:rPr lang="en-US" dirty="0"/>
            <a:t>January 1, 2022</a:t>
          </a:r>
        </a:p>
      </dgm:t>
    </dgm:pt>
    <dgm:pt modelId="{CAD03B13-5025-4060-9734-EAD23525BF4E}" type="parTrans" cxnId="{2E78E1D5-E682-4C28-920D-FF80DB56256A}">
      <dgm:prSet/>
      <dgm:spPr/>
      <dgm:t>
        <a:bodyPr/>
        <a:lstStyle/>
        <a:p>
          <a:endParaRPr lang="en-US"/>
        </a:p>
      </dgm:t>
    </dgm:pt>
    <dgm:pt modelId="{255CFB0E-1C00-4E85-968B-23762CB238F0}" type="sibTrans" cxnId="{2E78E1D5-E682-4C28-920D-FF80DB56256A}">
      <dgm:prSet/>
      <dgm:spPr/>
      <dgm:t>
        <a:bodyPr/>
        <a:lstStyle/>
        <a:p>
          <a:endParaRPr lang="en-US"/>
        </a:p>
      </dgm:t>
    </dgm:pt>
    <dgm:pt modelId="{86872D61-390B-488D-9466-A7753FA8AB57}">
      <dgm:prSet phldrT="[Text]"/>
      <dgm:spPr/>
      <dgm:t>
        <a:bodyPr/>
        <a:lstStyle/>
        <a:p>
          <a:r>
            <a:rPr lang="en-US" dirty="0"/>
            <a:t>Employers deduct  premiums from workers’ wages</a:t>
          </a:r>
        </a:p>
      </dgm:t>
    </dgm:pt>
    <dgm:pt modelId="{6DDF45AC-9117-482A-ABFC-5390F54FDC9A}" type="parTrans" cxnId="{0DA684BA-5343-4D43-BF0A-922529AFBCEB}">
      <dgm:prSet/>
      <dgm:spPr/>
      <dgm:t>
        <a:bodyPr/>
        <a:lstStyle/>
        <a:p>
          <a:endParaRPr lang="en-US"/>
        </a:p>
      </dgm:t>
    </dgm:pt>
    <dgm:pt modelId="{DDF25706-7C9E-43A9-9BA8-3BA9B31DA71C}" type="sibTrans" cxnId="{0DA684BA-5343-4D43-BF0A-922529AFBCEB}">
      <dgm:prSet/>
      <dgm:spPr/>
      <dgm:t>
        <a:bodyPr/>
        <a:lstStyle/>
        <a:p>
          <a:endParaRPr lang="en-US"/>
        </a:p>
      </dgm:t>
    </dgm:pt>
    <dgm:pt modelId="{D80C7637-B0F3-462C-ADFD-A1DF5870818A}">
      <dgm:prSet phldrT="[Text]"/>
      <dgm:spPr/>
      <dgm:t>
        <a:bodyPr/>
        <a:lstStyle/>
        <a:p>
          <a:r>
            <a:rPr lang="en-US" dirty="0"/>
            <a:t>January 1, 2025</a:t>
          </a:r>
        </a:p>
      </dgm:t>
    </dgm:pt>
    <dgm:pt modelId="{B9CFCB0E-01E9-406E-9A7E-A561B00FD9FE}" type="parTrans" cxnId="{3D242FCB-400E-49C1-8797-F635C0FC6F15}">
      <dgm:prSet/>
      <dgm:spPr/>
      <dgm:t>
        <a:bodyPr/>
        <a:lstStyle/>
        <a:p>
          <a:endParaRPr lang="en-US"/>
        </a:p>
      </dgm:t>
    </dgm:pt>
    <dgm:pt modelId="{14108E41-022C-458A-99A2-72EAA41B80AD}" type="sibTrans" cxnId="{3D242FCB-400E-49C1-8797-F635C0FC6F15}">
      <dgm:prSet/>
      <dgm:spPr/>
      <dgm:t>
        <a:bodyPr/>
        <a:lstStyle/>
        <a:p>
          <a:endParaRPr lang="en-US"/>
        </a:p>
      </dgm:t>
    </dgm:pt>
    <dgm:pt modelId="{929F463B-0871-4642-818D-CF6EDCC569EA}">
      <dgm:prSet phldrT="[Text]"/>
      <dgm:spPr/>
      <dgm:t>
        <a:bodyPr/>
        <a:lstStyle/>
        <a:p>
          <a:r>
            <a:rPr lang="en-US" dirty="0"/>
            <a:t>Eligible beneficiaries begin using Long-Term Services and Supports from the Trust </a:t>
          </a:r>
        </a:p>
      </dgm:t>
    </dgm:pt>
    <dgm:pt modelId="{289822CC-8D04-4BF4-BBDE-55EB983552D8}" type="parTrans" cxnId="{6BD9C300-8162-48E7-B234-31D8FE182F05}">
      <dgm:prSet/>
      <dgm:spPr/>
      <dgm:t>
        <a:bodyPr/>
        <a:lstStyle/>
        <a:p>
          <a:endParaRPr lang="en-US"/>
        </a:p>
      </dgm:t>
    </dgm:pt>
    <dgm:pt modelId="{205B24FB-31C8-49E5-8B06-637C994A01C9}" type="sibTrans" cxnId="{6BD9C300-8162-48E7-B234-31D8FE182F05}">
      <dgm:prSet/>
      <dgm:spPr/>
      <dgm:t>
        <a:bodyPr/>
        <a:lstStyle/>
        <a:p>
          <a:endParaRPr lang="en-US"/>
        </a:p>
      </dgm:t>
    </dgm:pt>
    <dgm:pt modelId="{A34DC522-B5DB-4F23-A87D-1926CB2856B9}">
      <dgm:prSet phldrT="[Text]"/>
      <dgm:spPr/>
      <dgm:t>
        <a:bodyPr/>
        <a:lstStyle/>
        <a:p>
          <a:r>
            <a:rPr lang="en-US" dirty="0"/>
            <a:t>December 2026</a:t>
          </a:r>
        </a:p>
      </dgm:t>
    </dgm:pt>
    <dgm:pt modelId="{B4BD301C-1568-4F16-A7AD-2ED8EA42641F}" type="parTrans" cxnId="{01ECB5F9-2521-4481-B099-99D1EB8487E0}">
      <dgm:prSet/>
      <dgm:spPr/>
      <dgm:t>
        <a:bodyPr/>
        <a:lstStyle/>
        <a:p>
          <a:endParaRPr lang="en-US"/>
        </a:p>
      </dgm:t>
    </dgm:pt>
    <dgm:pt modelId="{42CA15C2-C004-43E4-8A66-D391FB3D3C37}" type="sibTrans" cxnId="{01ECB5F9-2521-4481-B099-99D1EB8487E0}">
      <dgm:prSet/>
      <dgm:spPr/>
      <dgm:t>
        <a:bodyPr/>
        <a:lstStyle/>
        <a:p>
          <a:endParaRPr lang="en-US"/>
        </a:p>
      </dgm:t>
    </dgm:pt>
    <dgm:pt modelId="{7B96E2E3-780E-4102-A316-902A2CBF4EBD}">
      <dgm:prSet phldrT="[Text]"/>
      <dgm:spPr/>
      <dgm:t>
        <a:bodyPr/>
        <a:lstStyle/>
        <a:p>
          <a:r>
            <a:rPr lang="en-US" dirty="0"/>
            <a:t>LTSS Trust Commission begins annual reporting on solvency</a:t>
          </a:r>
        </a:p>
      </dgm:t>
    </dgm:pt>
    <dgm:pt modelId="{BA0B03CA-B7C7-4552-B7CE-A51793706C9C}" type="parTrans" cxnId="{76AC62DF-A16E-47B3-B3B2-E7268690D9AB}">
      <dgm:prSet/>
      <dgm:spPr/>
      <dgm:t>
        <a:bodyPr/>
        <a:lstStyle/>
        <a:p>
          <a:endParaRPr lang="en-US"/>
        </a:p>
      </dgm:t>
    </dgm:pt>
    <dgm:pt modelId="{3B4ACA2F-E7C5-47F2-BC18-EC3851749C97}" type="sibTrans" cxnId="{76AC62DF-A16E-47B3-B3B2-E7268690D9AB}">
      <dgm:prSet/>
      <dgm:spPr/>
      <dgm:t>
        <a:bodyPr/>
        <a:lstStyle/>
        <a:p>
          <a:endParaRPr lang="en-US"/>
        </a:p>
      </dgm:t>
    </dgm:pt>
    <dgm:pt modelId="{F5D25144-1097-4FDB-9077-422525144F2A}">
      <dgm:prSet phldrT="[Text]"/>
      <dgm:spPr/>
      <dgm:t>
        <a:bodyPr/>
        <a:lstStyle/>
        <a:p>
          <a:r>
            <a:rPr lang="en-US" dirty="0"/>
            <a:t>Self-employed can opt-in</a:t>
          </a:r>
        </a:p>
      </dgm:t>
    </dgm:pt>
    <dgm:pt modelId="{FBEF17CD-BDB4-4E0B-857B-6FA374619796}" type="parTrans" cxnId="{9F97B826-9706-42D2-9097-7B7C835FE228}">
      <dgm:prSet/>
      <dgm:spPr/>
      <dgm:t>
        <a:bodyPr/>
        <a:lstStyle/>
        <a:p>
          <a:endParaRPr lang="en-US"/>
        </a:p>
      </dgm:t>
    </dgm:pt>
    <dgm:pt modelId="{59299397-DA60-4F78-8625-933E46B510EB}" type="sibTrans" cxnId="{9F97B826-9706-42D2-9097-7B7C835FE228}">
      <dgm:prSet/>
      <dgm:spPr/>
      <dgm:t>
        <a:bodyPr/>
        <a:lstStyle/>
        <a:p>
          <a:endParaRPr lang="en-US"/>
        </a:p>
      </dgm:t>
    </dgm:pt>
    <dgm:pt modelId="{84AA5D58-063E-402E-9051-20CA8D4E2262}" type="pres">
      <dgm:prSet presAssocID="{71B24C91-46EF-411A-8788-1FCCE627134D}" presName="Name0" presStyleCnt="0">
        <dgm:presLayoutVars>
          <dgm:dir/>
          <dgm:animLvl val="lvl"/>
          <dgm:resizeHandles val="exact"/>
        </dgm:presLayoutVars>
      </dgm:prSet>
      <dgm:spPr/>
    </dgm:pt>
    <dgm:pt modelId="{697A55F2-1FE4-4490-9E8C-F29C56BD4692}" type="pres">
      <dgm:prSet presAssocID="{889CD818-7046-4426-AF50-7A62A1DFB1D3}" presName="composite" presStyleCnt="0"/>
      <dgm:spPr/>
    </dgm:pt>
    <dgm:pt modelId="{4D470534-B320-4864-AD9C-F35FF4A9FA4A}" type="pres">
      <dgm:prSet presAssocID="{889CD818-7046-4426-AF50-7A62A1DFB1D3}" presName="parTx" presStyleLbl="alignNode1" presStyleIdx="0" presStyleCnt="5">
        <dgm:presLayoutVars>
          <dgm:chMax val="0"/>
          <dgm:chPref val="0"/>
          <dgm:bulletEnabled val="1"/>
        </dgm:presLayoutVars>
      </dgm:prSet>
      <dgm:spPr/>
    </dgm:pt>
    <dgm:pt modelId="{FBA1F0CD-8266-48F9-B9EC-D6F39DAA7FCB}" type="pres">
      <dgm:prSet presAssocID="{889CD818-7046-4426-AF50-7A62A1DFB1D3}" presName="desTx" presStyleLbl="alignAccFollowNode1" presStyleIdx="0" presStyleCnt="5">
        <dgm:presLayoutVars>
          <dgm:bulletEnabled val="1"/>
        </dgm:presLayoutVars>
      </dgm:prSet>
      <dgm:spPr/>
    </dgm:pt>
    <dgm:pt modelId="{CCCA83AE-4EA3-4EEC-9C44-E2938010790B}" type="pres">
      <dgm:prSet presAssocID="{6C3DAEB0-5606-4C8B-B53E-6D7B1A42E52B}" presName="space" presStyleCnt="0"/>
      <dgm:spPr/>
    </dgm:pt>
    <dgm:pt modelId="{1EDC2678-96D2-4C04-B801-B35257611207}" type="pres">
      <dgm:prSet presAssocID="{00451739-4A73-4BE6-8600-D3C637D241ED}" presName="composite" presStyleCnt="0"/>
      <dgm:spPr/>
    </dgm:pt>
    <dgm:pt modelId="{354561F3-B667-409B-B468-8E636AA4B59A}" type="pres">
      <dgm:prSet presAssocID="{00451739-4A73-4BE6-8600-D3C637D241ED}" presName="parTx" presStyleLbl="alignNode1" presStyleIdx="1" presStyleCnt="5">
        <dgm:presLayoutVars>
          <dgm:chMax val="0"/>
          <dgm:chPref val="0"/>
          <dgm:bulletEnabled val="1"/>
        </dgm:presLayoutVars>
      </dgm:prSet>
      <dgm:spPr/>
    </dgm:pt>
    <dgm:pt modelId="{6733A8E1-FE98-47C9-AE88-68FD636FE04F}" type="pres">
      <dgm:prSet presAssocID="{00451739-4A73-4BE6-8600-D3C637D241ED}" presName="desTx" presStyleLbl="alignAccFollowNode1" presStyleIdx="1" presStyleCnt="5">
        <dgm:presLayoutVars>
          <dgm:bulletEnabled val="1"/>
        </dgm:presLayoutVars>
      </dgm:prSet>
      <dgm:spPr/>
    </dgm:pt>
    <dgm:pt modelId="{9720B944-21BA-4D81-93BC-1281FB263C66}" type="pres">
      <dgm:prSet presAssocID="{E824DCDE-11E3-4881-B729-20992BD17CFC}" presName="space" presStyleCnt="0"/>
      <dgm:spPr/>
    </dgm:pt>
    <dgm:pt modelId="{797C2ABB-2F8D-4497-9BEA-2CBA976797C7}" type="pres">
      <dgm:prSet presAssocID="{B8715FFC-1E69-47AF-971E-B7DCF0DE1A24}" presName="composite" presStyleCnt="0"/>
      <dgm:spPr/>
    </dgm:pt>
    <dgm:pt modelId="{A5FBC7AD-BA08-411E-AA6F-94DFBF1919C0}" type="pres">
      <dgm:prSet presAssocID="{B8715FFC-1E69-47AF-971E-B7DCF0DE1A24}" presName="parTx" presStyleLbl="alignNode1" presStyleIdx="2" presStyleCnt="5">
        <dgm:presLayoutVars>
          <dgm:chMax val="0"/>
          <dgm:chPref val="0"/>
          <dgm:bulletEnabled val="1"/>
        </dgm:presLayoutVars>
      </dgm:prSet>
      <dgm:spPr/>
    </dgm:pt>
    <dgm:pt modelId="{1C8B06BE-69D7-411F-99E4-44F439109B56}" type="pres">
      <dgm:prSet presAssocID="{B8715FFC-1E69-47AF-971E-B7DCF0DE1A24}" presName="desTx" presStyleLbl="alignAccFollowNode1" presStyleIdx="2" presStyleCnt="5">
        <dgm:presLayoutVars>
          <dgm:bulletEnabled val="1"/>
        </dgm:presLayoutVars>
      </dgm:prSet>
      <dgm:spPr/>
    </dgm:pt>
    <dgm:pt modelId="{9F51DCCA-CFFD-4542-90CC-C37E52E66441}" type="pres">
      <dgm:prSet presAssocID="{255CFB0E-1C00-4E85-968B-23762CB238F0}" presName="space" presStyleCnt="0"/>
      <dgm:spPr/>
    </dgm:pt>
    <dgm:pt modelId="{B0F922C3-4F7A-4C9C-BBD9-A4BCF3CA7F33}" type="pres">
      <dgm:prSet presAssocID="{D80C7637-B0F3-462C-ADFD-A1DF5870818A}" presName="composite" presStyleCnt="0"/>
      <dgm:spPr/>
    </dgm:pt>
    <dgm:pt modelId="{2023A77B-C132-4828-983C-05AF1FE8C62A}" type="pres">
      <dgm:prSet presAssocID="{D80C7637-B0F3-462C-ADFD-A1DF5870818A}" presName="parTx" presStyleLbl="alignNode1" presStyleIdx="3" presStyleCnt="5">
        <dgm:presLayoutVars>
          <dgm:chMax val="0"/>
          <dgm:chPref val="0"/>
          <dgm:bulletEnabled val="1"/>
        </dgm:presLayoutVars>
      </dgm:prSet>
      <dgm:spPr/>
    </dgm:pt>
    <dgm:pt modelId="{783471A0-AA97-4679-8756-6782F968DD3A}" type="pres">
      <dgm:prSet presAssocID="{D80C7637-B0F3-462C-ADFD-A1DF5870818A}" presName="desTx" presStyleLbl="alignAccFollowNode1" presStyleIdx="3" presStyleCnt="5">
        <dgm:presLayoutVars>
          <dgm:bulletEnabled val="1"/>
        </dgm:presLayoutVars>
      </dgm:prSet>
      <dgm:spPr/>
    </dgm:pt>
    <dgm:pt modelId="{CD523CAD-3B7D-4CA8-8E3C-F47139761DDB}" type="pres">
      <dgm:prSet presAssocID="{14108E41-022C-458A-99A2-72EAA41B80AD}" presName="space" presStyleCnt="0"/>
      <dgm:spPr/>
    </dgm:pt>
    <dgm:pt modelId="{4DAC64AA-B000-4DDC-883F-E544051550C1}" type="pres">
      <dgm:prSet presAssocID="{A34DC522-B5DB-4F23-A87D-1926CB2856B9}" presName="composite" presStyleCnt="0"/>
      <dgm:spPr/>
    </dgm:pt>
    <dgm:pt modelId="{AC2FA766-CD95-4A1F-99B4-C1EAEC42B112}" type="pres">
      <dgm:prSet presAssocID="{A34DC522-B5DB-4F23-A87D-1926CB2856B9}" presName="parTx" presStyleLbl="alignNode1" presStyleIdx="4" presStyleCnt="5">
        <dgm:presLayoutVars>
          <dgm:chMax val="0"/>
          <dgm:chPref val="0"/>
          <dgm:bulletEnabled val="1"/>
        </dgm:presLayoutVars>
      </dgm:prSet>
      <dgm:spPr/>
    </dgm:pt>
    <dgm:pt modelId="{49A42FB1-DDF4-41E3-8D4E-751F9F3C274A}" type="pres">
      <dgm:prSet presAssocID="{A34DC522-B5DB-4F23-A87D-1926CB2856B9}" presName="desTx" presStyleLbl="alignAccFollowNode1" presStyleIdx="4" presStyleCnt="5">
        <dgm:presLayoutVars>
          <dgm:bulletEnabled val="1"/>
        </dgm:presLayoutVars>
      </dgm:prSet>
      <dgm:spPr/>
    </dgm:pt>
  </dgm:ptLst>
  <dgm:cxnLst>
    <dgm:cxn modelId="{6BD9C300-8162-48E7-B234-31D8FE182F05}" srcId="{D80C7637-B0F3-462C-ADFD-A1DF5870818A}" destId="{929F463B-0871-4642-818D-CF6EDCC569EA}" srcOrd="0" destOrd="0" parTransId="{289822CC-8D04-4BF4-BBDE-55EB983552D8}" sibTransId="{205B24FB-31C8-49E5-8B06-637C994A01C9}"/>
    <dgm:cxn modelId="{9F97B826-9706-42D2-9097-7B7C835FE228}" srcId="{B8715FFC-1E69-47AF-971E-B7DCF0DE1A24}" destId="{F5D25144-1097-4FDB-9077-422525144F2A}" srcOrd="1" destOrd="0" parTransId="{FBEF17CD-BDB4-4E0B-857B-6FA374619796}" sibTransId="{59299397-DA60-4F78-8625-933E46B510EB}"/>
    <dgm:cxn modelId="{48B30E2D-8CB3-4A03-9127-CC12CDD21CA9}" type="presOf" srcId="{00451739-4A73-4BE6-8600-D3C637D241ED}" destId="{354561F3-B667-409B-B468-8E636AA4B59A}" srcOrd="0" destOrd="0" presId="urn:microsoft.com/office/officeart/2005/8/layout/hList1"/>
    <dgm:cxn modelId="{FBDECB2E-CAA7-4311-8D50-44DA891EDAAD}" srcId="{889CD818-7046-4426-AF50-7A62A1DFB1D3}" destId="{ED5BFF7D-3774-4D46-8F88-1C82A0593EA9}" srcOrd="0" destOrd="0" parTransId="{98F9021A-25BC-4E6E-9B30-4C6DC2E390C9}" sibTransId="{C854E686-BC5A-46A4-B984-E824656CF5B0}"/>
    <dgm:cxn modelId="{21FEC24F-06B4-4B79-B392-3D93D4244236}" type="presOf" srcId="{40BAD5F1-E5EE-4B0D-A714-7682020F732A}" destId="{6733A8E1-FE98-47C9-AE88-68FD636FE04F}" srcOrd="0" destOrd="1" presId="urn:microsoft.com/office/officeart/2005/8/layout/hList1"/>
    <dgm:cxn modelId="{55B26455-8279-430F-98E2-6A0F2ED29B39}" type="presOf" srcId="{86872D61-390B-488D-9466-A7753FA8AB57}" destId="{1C8B06BE-69D7-411F-99E4-44F439109B56}" srcOrd="0" destOrd="0" presId="urn:microsoft.com/office/officeart/2005/8/layout/hList1"/>
    <dgm:cxn modelId="{4ECE197C-3F29-443F-B6D5-CBAFD2EED410}" type="presOf" srcId="{D80C7637-B0F3-462C-ADFD-A1DF5870818A}" destId="{2023A77B-C132-4828-983C-05AF1FE8C62A}" srcOrd="0" destOrd="0" presId="urn:microsoft.com/office/officeart/2005/8/layout/hList1"/>
    <dgm:cxn modelId="{9C9E8E92-F945-4940-8BD3-4DD991CB34D9}" type="presOf" srcId="{B8715FFC-1E69-47AF-971E-B7DCF0DE1A24}" destId="{A5FBC7AD-BA08-411E-AA6F-94DFBF1919C0}" srcOrd="0" destOrd="0" presId="urn:microsoft.com/office/officeart/2005/8/layout/hList1"/>
    <dgm:cxn modelId="{7EEFD798-BCA1-49CA-92EB-55EDF29BEEC4}" type="presOf" srcId="{ED5BFF7D-3774-4D46-8F88-1C82A0593EA9}" destId="{FBA1F0CD-8266-48F9-B9EC-D6F39DAA7FCB}" srcOrd="0" destOrd="0" presId="urn:microsoft.com/office/officeart/2005/8/layout/hList1"/>
    <dgm:cxn modelId="{ED95179F-3295-4ADB-A12B-D70CD1515F88}" type="presOf" srcId="{889CD818-7046-4426-AF50-7A62A1DFB1D3}" destId="{4D470534-B320-4864-AD9C-F35FF4A9FA4A}" srcOrd="0" destOrd="0" presId="urn:microsoft.com/office/officeart/2005/8/layout/hList1"/>
    <dgm:cxn modelId="{07E454A1-A118-4EC4-BF96-31EC1BA5CB5E}" type="presOf" srcId="{71B24C91-46EF-411A-8788-1FCCE627134D}" destId="{84AA5D58-063E-402E-9051-20CA8D4E2262}" srcOrd="0" destOrd="0" presId="urn:microsoft.com/office/officeart/2005/8/layout/hList1"/>
    <dgm:cxn modelId="{D35A57AB-3F2B-4573-8ACF-B783FE2F7BF1}" type="presOf" srcId="{F5D25144-1097-4FDB-9077-422525144F2A}" destId="{1C8B06BE-69D7-411F-99E4-44F439109B56}" srcOrd="0" destOrd="1" presId="urn:microsoft.com/office/officeart/2005/8/layout/hList1"/>
    <dgm:cxn modelId="{1B027BAD-5789-4796-AC3E-10BED0A8E616}" srcId="{00451739-4A73-4BE6-8600-D3C637D241ED}" destId="{40BAD5F1-E5EE-4B0D-A714-7682020F732A}" srcOrd="1" destOrd="0" parTransId="{25472E42-4216-40F4-BF87-91D7078BF8A3}" sibTransId="{D4F5E9D2-9CE9-4B7B-8112-CA5A6443AB89}"/>
    <dgm:cxn modelId="{63BB49B0-B473-4D86-ACE9-C3911BCF39CF}" type="presOf" srcId="{A34DC522-B5DB-4F23-A87D-1926CB2856B9}" destId="{AC2FA766-CD95-4A1F-99B4-C1EAEC42B112}" srcOrd="0" destOrd="0" presId="urn:microsoft.com/office/officeart/2005/8/layout/hList1"/>
    <dgm:cxn modelId="{970205B3-4A63-4238-857E-BE3950A4EF5C}" srcId="{71B24C91-46EF-411A-8788-1FCCE627134D}" destId="{00451739-4A73-4BE6-8600-D3C637D241ED}" srcOrd="1" destOrd="0" parTransId="{299D36DB-2460-4E1D-87BD-AA5EA00D0991}" sibTransId="{E824DCDE-11E3-4881-B729-20992BD17CFC}"/>
    <dgm:cxn modelId="{D8362AB9-0A21-46FF-957F-6A87B1490544}" type="presOf" srcId="{089460DA-A96D-4E52-B7F6-7DAFA9442B91}" destId="{6733A8E1-FE98-47C9-AE88-68FD636FE04F}" srcOrd="0" destOrd="0" presId="urn:microsoft.com/office/officeart/2005/8/layout/hList1"/>
    <dgm:cxn modelId="{0DA684BA-5343-4D43-BF0A-922529AFBCEB}" srcId="{B8715FFC-1E69-47AF-971E-B7DCF0DE1A24}" destId="{86872D61-390B-488D-9466-A7753FA8AB57}" srcOrd="0" destOrd="0" parTransId="{6DDF45AC-9117-482A-ABFC-5390F54FDC9A}" sibTransId="{DDF25706-7C9E-43A9-9BA8-3BA9B31DA71C}"/>
    <dgm:cxn modelId="{321C8EC7-D665-45E5-8B6F-F135230AD26D}" type="presOf" srcId="{929F463B-0871-4642-818D-CF6EDCC569EA}" destId="{783471A0-AA97-4679-8756-6782F968DD3A}" srcOrd="0" destOrd="0" presId="urn:microsoft.com/office/officeart/2005/8/layout/hList1"/>
    <dgm:cxn modelId="{3D242FCB-400E-49C1-8797-F635C0FC6F15}" srcId="{71B24C91-46EF-411A-8788-1FCCE627134D}" destId="{D80C7637-B0F3-462C-ADFD-A1DF5870818A}" srcOrd="3" destOrd="0" parTransId="{B9CFCB0E-01E9-406E-9A7E-A561B00FD9FE}" sibTransId="{14108E41-022C-458A-99A2-72EAA41B80AD}"/>
    <dgm:cxn modelId="{1D6DE0CD-2326-4E0C-BB48-A4D4DFF7063E}" srcId="{00451739-4A73-4BE6-8600-D3C637D241ED}" destId="{089460DA-A96D-4E52-B7F6-7DAFA9442B91}" srcOrd="0" destOrd="0" parTransId="{97D21AA5-A899-4638-91AE-F25472DCA6F9}" sibTransId="{F190CEF7-8B9C-4A0A-9B40-170C1594F040}"/>
    <dgm:cxn modelId="{AADBF8D0-D3EC-4DFE-BC55-815157F7006A}" srcId="{71B24C91-46EF-411A-8788-1FCCE627134D}" destId="{889CD818-7046-4426-AF50-7A62A1DFB1D3}" srcOrd="0" destOrd="0" parTransId="{CAC5F75F-DC08-4E10-81EC-F8D37FC94E68}" sibTransId="{6C3DAEB0-5606-4C8B-B53E-6D7B1A42E52B}"/>
    <dgm:cxn modelId="{2E78E1D5-E682-4C28-920D-FF80DB56256A}" srcId="{71B24C91-46EF-411A-8788-1FCCE627134D}" destId="{B8715FFC-1E69-47AF-971E-B7DCF0DE1A24}" srcOrd="2" destOrd="0" parTransId="{CAD03B13-5025-4060-9734-EAD23525BF4E}" sibTransId="{255CFB0E-1C00-4E85-968B-23762CB238F0}"/>
    <dgm:cxn modelId="{76AC62DF-A16E-47B3-B3B2-E7268690D9AB}" srcId="{A34DC522-B5DB-4F23-A87D-1926CB2856B9}" destId="{7B96E2E3-780E-4102-A316-902A2CBF4EBD}" srcOrd="0" destOrd="0" parTransId="{BA0B03CA-B7C7-4552-B7CE-A51793706C9C}" sibTransId="{3B4ACA2F-E7C5-47F2-BC18-EC3851749C97}"/>
    <dgm:cxn modelId="{14F522E6-9422-487D-A36A-358E17C69145}" type="presOf" srcId="{7B96E2E3-780E-4102-A316-902A2CBF4EBD}" destId="{49A42FB1-DDF4-41E3-8D4E-751F9F3C274A}" srcOrd="0" destOrd="0" presId="urn:microsoft.com/office/officeart/2005/8/layout/hList1"/>
    <dgm:cxn modelId="{01ECB5F9-2521-4481-B099-99D1EB8487E0}" srcId="{71B24C91-46EF-411A-8788-1FCCE627134D}" destId="{A34DC522-B5DB-4F23-A87D-1926CB2856B9}" srcOrd="4" destOrd="0" parTransId="{B4BD301C-1568-4F16-A7AD-2ED8EA42641F}" sibTransId="{42CA15C2-C004-43E4-8A66-D391FB3D3C37}"/>
    <dgm:cxn modelId="{75337F83-0426-4FB9-ADD1-A7CA224C696B}" type="presParOf" srcId="{84AA5D58-063E-402E-9051-20CA8D4E2262}" destId="{697A55F2-1FE4-4490-9E8C-F29C56BD4692}" srcOrd="0" destOrd="0" presId="urn:microsoft.com/office/officeart/2005/8/layout/hList1"/>
    <dgm:cxn modelId="{B84D5692-5C89-48D6-9B4A-E58D40590713}" type="presParOf" srcId="{697A55F2-1FE4-4490-9E8C-F29C56BD4692}" destId="{4D470534-B320-4864-AD9C-F35FF4A9FA4A}" srcOrd="0" destOrd="0" presId="urn:microsoft.com/office/officeart/2005/8/layout/hList1"/>
    <dgm:cxn modelId="{8468FD18-9C03-46ED-9848-C835F2242A17}" type="presParOf" srcId="{697A55F2-1FE4-4490-9E8C-F29C56BD4692}" destId="{FBA1F0CD-8266-48F9-B9EC-D6F39DAA7FCB}" srcOrd="1" destOrd="0" presId="urn:microsoft.com/office/officeart/2005/8/layout/hList1"/>
    <dgm:cxn modelId="{75555BC4-6472-42D1-B528-208B399AFE34}" type="presParOf" srcId="{84AA5D58-063E-402E-9051-20CA8D4E2262}" destId="{CCCA83AE-4EA3-4EEC-9C44-E2938010790B}" srcOrd="1" destOrd="0" presId="urn:microsoft.com/office/officeart/2005/8/layout/hList1"/>
    <dgm:cxn modelId="{78BFC5E1-1A31-4182-90A0-275B63426857}" type="presParOf" srcId="{84AA5D58-063E-402E-9051-20CA8D4E2262}" destId="{1EDC2678-96D2-4C04-B801-B35257611207}" srcOrd="2" destOrd="0" presId="urn:microsoft.com/office/officeart/2005/8/layout/hList1"/>
    <dgm:cxn modelId="{1CC53575-64EB-42B4-A070-3A343F31A60F}" type="presParOf" srcId="{1EDC2678-96D2-4C04-B801-B35257611207}" destId="{354561F3-B667-409B-B468-8E636AA4B59A}" srcOrd="0" destOrd="0" presId="urn:microsoft.com/office/officeart/2005/8/layout/hList1"/>
    <dgm:cxn modelId="{DCA74DC2-F5F3-48BE-AAD8-D7EF095E53F0}" type="presParOf" srcId="{1EDC2678-96D2-4C04-B801-B35257611207}" destId="{6733A8E1-FE98-47C9-AE88-68FD636FE04F}" srcOrd="1" destOrd="0" presId="urn:microsoft.com/office/officeart/2005/8/layout/hList1"/>
    <dgm:cxn modelId="{AFC21FDE-0FED-4D82-963D-BD9C03B84542}" type="presParOf" srcId="{84AA5D58-063E-402E-9051-20CA8D4E2262}" destId="{9720B944-21BA-4D81-93BC-1281FB263C66}" srcOrd="3" destOrd="0" presId="urn:microsoft.com/office/officeart/2005/8/layout/hList1"/>
    <dgm:cxn modelId="{61BE57D1-79B4-4638-AE66-E51A36118DFE}" type="presParOf" srcId="{84AA5D58-063E-402E-9051-20CA8D4E2262}" destId="{797C2ABB-2F8D-4497-9BEA-2CBA976797C7}" srcOrd="4" destOrd="0" presId="urn:microsoft.com/office/officeart/2005/8/layout/hList1"/>
    <dgm:cxn modelId="{6D887081-D00C-47CA-AF87-E0169E7E5182}" type="presParOf" srcId="{797C2ABB-2F8D-4497-9BEA-2CBA976797C7}" destId="{A5FBC7AD-BA08-411E-AA6F-94DFBF1919C0}" srcOrd="0" destOrd="0" presId="urn:microsoft.com/office/officeart/2005/8/layout/hList1"/>
    <dgm:cxn modelId="{A700EEB6-7E01-457A-8A09-FF7697088E87}" type="presParOf" srcId="{797C2ABB-2F8D-4497-9BEA-2CBA976797C7}" destId="{1C8B06BE-69D7-411F-99E4-44F439109B56}" srcOrd="1" destOrd="0" presId="urn:microsoft.com/office/officeart/2005/8/layout/hList1"/>
    <dgm:cxn modelId="{8545DC81-552A-412D-8125-FE43E61E20BF}" type="presParOf" srcId="{84AA5D58-063E-402E-9051-20CA8D4E2262}" destId="{9F51DCCA-CFFD-4542-90CC-C37E52E66441}" srcOrd="5" destOrd="0" presId="urn:microsoft.com/office/officeart/2005/8/layout/hList1"/>
    <dgm:cxn modelId="{F535A24D-2E9A-4159-85F5-F64AC51FF3CD}" type="presParOf" srcId="{84AA5D58-063E-402E-9051-20CA8D4E2262}" destId="{B0F922C3-4F7A-4C9C-BBD9-A4BCF3CA7F33}" srcOrd="6" destOrd="0" presId="urn:microsoft.com/office/officeart/2005/8/layout/hList1"/>
    <dgm:cxn modelId="{06FE8B90-D2A6-4F7C-A9F0-0392595A8F3A}" type="presParOf" srcId="{B0F922C3-4F7A-4C9C-BBD9-A4BCF3CA7F33}" destId="{2023A77B-C132-4828-983C-05AF1FE8C62A}" srcOrd="0" destOrd="0" presId="urn:microsoft.com/office/officeart/2005/8/layout/hList1"/>
    <dgm:cxn modelId="{73FF4215-C821-45FB-B63A-C0E0DB108FB5}" type="presParOf" srcId="{B0F922C3-4F7A-4C9C-BBD9-A4BCF3CA7F33}" destId="{783471A0-AA97-4679-8756-6782F968DD3A}" srcOrd="1" destOrd="0" presId="urn:microsoft.com/office/officeart/2005/8/layout/hList1"/>
    <dgm:cxn modelId="{B8543705-C578-41B1-96D0-8DF944CCAC74}" type="presParOf" srcId="{84AA5D58-063E-402E-9051-20CA8D4E2262}" destId="{CD523CAD-3B7D-4CA8-8E3C-F47139761DDB}" srcOrd="7" destOrd="0" presId="urn:microsoft.com/office/officeart/2005/8/layout/hList1"/>
    <dgm:cxn modelId="{4EAD4F2B-C43B-4EAB-92AD-C2BA0121E832}" type="presParOf" srcId="{84AA5D58-063E-402E-9051-20CA8D4E2262}" destId="{4DAC64AA-B000-4DDC-883F-E544051550C1}" srcOrd="8" destOrd="0" presId="urn:microsoft.com/office/officeart/2005/8/layout/hList1"/>
    <dgm:cxn modelId="{738DE9BD-E679-4B68-B918-9BEE1D7B7014}" type="presParOf" srcId="{4DAC64AA-B000-4DDC-883F-E544051550C1}" destId="{AC2FA766-CD95-4A1F-99B4-C1EAEC42B112}" srcOrd="0" destOrd="0" presId="urn:microsoft.com/office/officeart/2005/8/layout/hList1"/>
    <dgm:cxn modelId="{B5D3BF60-D51C-41B5-9908-03E9AE821356}" type="presParOf" srcId="{4DAC64AA-B000-4DDC-883F-E544051550C1}" destId="{49A42FB1-DDF4-41E3-8D4E-751F9F3C274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E2048-FE72-4F86-B48F-603B4F4C34FD}">
      <dsp:nvSpPr>
        <dsp:cNvPr id="0" name=""/>
        <dsp:cNvSpPr/>
      </dsp:nvSpPr>
      <dsp:spPr>
        <a:xfrm>
          <a:off x="1996368" y="652145"/>
          <a:ext cx="2214823" cy="2158919"/>
        </a:xfrm>
        <a:prstGeom prst="ellipse">
          <a:avLst/>
        </a:prstGeom>
        <a:solidFill>
          <a:srgbClr val="DED8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2">
                  <a:lumMod val="50000"/>
                </a:schemeClr>
              </a:solidFill>
              <a:latin typeface="Calibri"/>
              <a:ea typeface="+mn-ea"/>
              <a:cs typeface="+mn-cs"/>
            </a:rPr>
            <a:t>Trust Commission</a:t>
          </a:r>
        </a:p>
        <a:p>
          <a:pPr marL="0" lvl="0" indent="0" algn="ctr" defTabSz="977900">
            <a:lnSpc>
              <a:spcPct val="90000"/>
            </a:lnSpc>
            <a:spcBef>
              <a:spcPct val="0"/>
            </a:spcBef>
            <a:spcAft>
              <a:spcPct val="35000"/>
            </a:spcAft>
            <a:buNone/>
          </a:pPr>
          <a:r>
            <a:rPr lang="en-US" sz="2200" b="1" kern="1200" dirty="0">
              <a:solidFill>
                <a:schemeClr val="tx2">
                  <a:lumMod val="50000"/>
                </a:schemeClr>
              </a:solidFill>
              <a:latin typeface="Calibri"/>
              <a:ea typeface="+mn-ea"/>
              <a:cs typeface="+mn-cs"/>
            </a:rPr>
            <a:t>21 Members</a:t>
          </a:r>
        </a:p>
      </dsp:txBody>
      <dsp:txXfrm>
        <a:off x="2320721" y="968311"/>
        <a:ext cx="1566117" cy="1526587"/>
      </dsp:txXfrm>
    </dsp:sp>
    <dsp:sp modelId="{A4635C16-E4D1-47ED-AD74-6CCB7A3A98A1}">
      <dsp:nvSpPr>
        <dsp:cNvPr id="0" name=""/>
        <dsp:cNvSpPr/>
      </dsp:nvSpPr>
      <dsp:spPr>
        <a:xfrm rot="8760361">
          <a:off x="556697" y="2745030"/>
          <a:ext cx="1554726" cy="445537"/>
        </a:xfrm>
        <a:prstGeom prst="leftArrow">
          <a:avLst>
            <a:gd name="adj1" fmla="val 60000"/>
            <a:gd name="adj2" fmla="val 50000"/>
          </a:avLst>
        </a:prstGeom>
        <a:solidFill>
          <a:srgbClr val="2C50A3"/>
        </a:solidFill>
        <a:ln>
          <a:noFill/>
        </a:ln>
        <a:effectLst/>
      </dsp:spPr>
      <dsp:style>
        <a:lnRef idx="0">
          <a:scrgbClr r="0" g="0" b="0"/>
        </a:lnRef>
        <a:fillRef idx="1">
          <a:scrgbClr r="0" g="0" b="0"/>
        </a:fillRef>
        <a:effectRef idx="0">
          <a:scrgbClr r="0" g="0" b="0"/>
        </a:effectRef>
        <a:fontRef idx="minor">
          <a:schemeClr val="lt1"/>
        </a:fontRef>
      </dsp:style>
    </dsp:sp>
    <dsp:sp modelId="{4649A061-B869-4B2D-8390-AC06675FB261}">
      <dsp:nvSpPr>
        <dsp:cNvPr id="0" name=""/>
        <dsp:cNvSpPr/>
      </dsp:nvSpPr>
      <dsp:spPr>
        <a:xfrm>
          <a:off x="86462" y="2671548"/>
          <a:ext cx="1485126" cy="1188100"/>
        </a:xfrm>
        <a:prstGeom prst="roundRect">
          <a:avLst>
            <a:gd name="adj" fmla="val 10000"/>
          </a:avLst>
        </a:prstGeom>
        <a:solidFill>
          <a:srgbClr val="2C50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Calibri"/>
              <a:ea typeface="+mn-ea"/>
              <a:cs typeface="+mn-cs"/>
            </a:rPr>
            <a:t>Stakeholders</a:t>
          </a:r>
        </a:p>
      </dsp:txBody>
      <dsp:txXfrm>
        <a:off x="121260" y="2706346"/>
        <a:ext cx="1415530" cy="1118504"/>
      </dsp:txXfrm>
    </dsp:sp>
    <dsp:sp modelId="{5FDD03E4-A9EA-4048-B012-50A12CA4E1FE}">
      <dsp:nvSpPr>
        <dsp:cNvPr id="0" name=""/>
        <dsp:cNvSpPr/>
      </dsp:nvSpPr>
      <dsp:spPr>
        <a:xfrm rot="10449826">
          <a:off x="826139" y="1684680"/>
          <a:ext cx="1114621" cy="445537"/>
        </a:xfrm>
        <a:prstGeom prst="leftArrow">
          <a:avLst>
            <a:gd name="adj1" fmla="val 60000"/>
            <a:gd name="adj2" fmla="val 50000"/>
          </a:avLst>
        </a:prstGeom>
        <a:solidFill>
          <a:srgbClr val="7E71B4"/>
        </a:solidFill>
        <a:ln>
          <a:noFill/>
        </a:ln>
        <a:effectLst/>
      </dsp:spPr>
      <dsp:style>
        <a:lnRef idx="0">
          <a:scrgbClr r="0" g="0" b="0"/>
        </a:lnRef>
        <a:fillRef idx="1">
          <a:scrgbClr r="0" g="0" b="0"/>
        </a:fillRef>
        <a:effectRef idx="0">
          <a:scrgbClr r="0" g="0" b="0"/>
        </a:effectRef>
        <a:fontRef idx="minor">
          <a:schemeClr val="lt1"/>
        </a:fontRef>
      </dsp:style>
    </dsp:sp>
    <dsp:sp modelId="{C8EC7B86-CEA9-4679-B8D1-D7D9BE8B7217}">
      <dsp:nvSpPr>
        <dsp:cNvPr id="0" name=""/>
        <dsp:cNvSpPr/>
      </dsp:nvSpPr>
      <dsp:spPr>
        <a:xfrm>
          <a:off x="86464" y="1370069"/>
          <a:ext cx="1485126" cy="1188100"/>
        </a:xfrm>
        <a:prstGeom prst="roundRect">
          <a:avLst>
            <a:gd name="adj" fmla="val 10000"/>
          </a:avLst>
        </a:prstGeom>
        <a:solidFill>
          <a:srgbClr val="7E71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Calibri"/>
              <a:ea typeface="+mn-ea"/>
              <a:cs typeface="+mn-cs"/>
            </a:rPr>
            <a:t>Administrating Agencies</a:t>
          </a:r>
        </a:p>
      </dsp:txBody>
      <dsp:txXfrm>
        <a:off x="121262" y="1404867"/>
        <a:ext cx="1415530" cy="1118504"/>
      </dsp:txXfrm>
    </dsp:sp>
    <dsp:sp modelId="{7ECA04B6-EF8D-4AF6-9139-A14621CD27F2}">
      <dsp:nvSpPr>
        <dsp:cNvPr id="0" name=""/>
        <dsp:cNvSpPr/>
      </dsp:nvSpPr>
      <dsp:spPr>
        <a:xfrm rot="12360712">
          <a:off x="763336" y="695619"/>
          <a:ext cx="1347958" cy="445537"/>
        </a:xfrm>
        <a:prstGeom prst="leftArrow">
          <a:avLst>
            <a:gd name="adj1" fmla="val 60000"/>
            <a:gd name="adj2" fmla="val 50000"/>
          </a:avLst>
        </a:prstGeom>
        <a:solidFill>
          <a:srgbClr val="32A1A6"/>
        </a:solidFill>
        <a:ln>
          <a:noFill/>
        </a:ln>
        <a:effectLst/>
      </dsp:spPr>
      <dsp:style>
        <a:lnRef idx="0">
          <a:scrgbClr r="0" g="0" b="0"/>
        </a:lnRef>
        <a:fillRef idx="1">
          <a:scrgbClr r="0" g="0" b="0"/>
        </a:fillRef>
        <a:effectRef idx="0">
          <a:scrgbClr r="0" g="0" b="0"/>
        </a:effectRef>
        <a:fontRef idx="minor">
          <a:schemeClr val="lt1"/>
        </a:fontRef>
      </dsp:style>
    </dsp:sp>
    <dsp:sp modelId="{D7AF481C-F576-4212-92E8-4B6FAB0D4C68}">
      <dsp:nvSpPr>
        <dsp:cNvPr id="0" name=""/>
        <dsp:cNvSpPr/>
      </dsp:nvSpPr>
      <dsp:spPr>
        <a:xfrm>
          <a:off x="89045" y="28759"/>
          <a:ext cx="1485126" cy="1188100"/>
        </a:xfrm>
        <a:prstGeom prst="roundRect">
          <a:avLst>
            <a:gd name="adj" fmla="val 10000"/>
          </a:avLst>
        </a:prstGeom>
        <a:solidFill>
          <a:srgbClr val="32A1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Calibri"/>
              <a:ea typeface="+mn-ea"/>
              <a:cs typeface="+mn-cs"/>
            </a:rPr>
            <a:t>Legislators </a:t>
          </a:r>
        </a:p>
      </dsp:txBody>
      <dsp:txXfrm>
        <a:off x="123843" y="63557"/>
        <a:ext cx="1415530" cy="1118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91D31-5D6D-4EF9-9E94-5DA46D6F8FD4}">
      <dsp:nvSpPr>
        <dsp:cNvPr id="0" name=""/>
        <dsp:cNvSpPr/>
      </dsp:nvSpPr>
      <dsp:spPr>
        <a:xfrm>
          <a:off x="1899732" y="18"/>
          <a:ext cx="1545793" cy="1545793"/>
        </a:xfrm>
        <a:prstGeom prst="ellipse">
          <a:avLst/>
        </a:prstGeom>
        <a:solidFill>
          <a:srgbClr val="006F83"/>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ysClr val="window" lastClr="FFFFFF"/>
              </a:solidFill>
              <a:latin typeface="Calibri"/>
              <a:ea typeface="+mn-ea"/>
              <a:cs typeface="+mn-cs"/>
            </a:rPr>
            <a:t>Trust Council</a:t>
          </a:r>
        </a:p>
        <a:p>
          <a:pPr marL="0" lvl="0" indent="0" algn="ctr" defTabSz="755650">
            <a:lnSpc>
              <a:spcPct val="90000"/>
            </a:lnSpc>
            <a:spcBef>
              <a:spcPct val="0"/>
            </a:spcBef>
            <a:spcAft>
              <a:spcPct val="35000"/>
            </a:spcAft>
            <a:buNone/>
          </a:pPr>
          <a:r>
            <a:rPr lang="en-US" sz="1700" b="1" kern="1200" dirty="0">
              <a:solidFill>
                <a:sysClr val="window" lastClr="FFFFFF"/>
              </a:solidFill>
              <a:latin typeface="Calibri"/>
              <a:ea typeface="+mn-ea"/>
              <a:cs typeface="+mn-cs"/>
            </a:rPr>
            <a:t>12 Members</a:t>
          </a:r>
        </a:p>
      </dsp:txBody>
      <dsp:txXfrm>
        <a:off x="2126108" y="226394"/>
        <a:ext cx="1093041" cy="1093041"/>
      </dsp:txXfrm>
    </dsp:sp>
    <dsp:sp modelId="{721FB5DD-9C04-4DD6-958B-2077F297357B}">
      <dsp:nvSpPr>
        <dsp:cNvPr id="0" name=""/>
        <dsp:cNvSpPr/>
      </dsp:nvSpPr>
      <dsp:spPr>
        <a:xfrm rot="5430889">
          <a:off x="2599782" y="1572025"/>
          <a:ext cx="130629" cy="78134"/>
        </a:xfrm>
        <a:custGeom>
          <a:avLst/>
          <a:gdLst/>
          <a:ahLst/>
          <a:cxnLst/>
          <a:rect l="0" t="0" r="0" b="0"/>
          <a:pathLst>
            <a:path>
              <a:moveTo>
                <a:pt x="0" y="39067"/>
              </a:moveTo>
              <a:lnTo>
                <a:pt x="128992" y="39067"/>
              </a:lnTo>
            </a:path>
          </a:pathLst>
        </a:custGeom>
        <a:noFill/>
        <a:ln w="254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ysClr val="windowText" lastClr="000000">
                <a:hueOff val="0"/>
                <a:satOff val="0"/>
                <a:lumOff val="0"/>
                <a:alphaOff val="0"/>
              </a:sysClr>
            </a:solidFill>
            <a:latin typeface="Calibri"/>
            <a:ea typeface="+mn-ea"/>
            <a:cs typeface="+mn-cs"/>
          </a:endParaRPr>
        </a:p>
      </dsp:txBody>
      <dsp:txXfrm rot="10800000">
        <a:off x="2668391" y="1607855"/>
        <a:ext cx="0" cy="0"/>
      </dsp:txXfrm>
    </dsp:sp>
    <dsp:sp modelId="{0DD58CC5-6E16-4325-9872-00EAA8C01A7A}">
      <dsp:nvSpPr>
        <dsp:cNvPr id="0" name=""/>
        <dsp:cNvSpPr/>
      </dsp:nvSpPr>
      <dsp:spPr>
        <a:xfrm>
          <a:off x="1884669" y="1676373"/>
          <a:ext cx="1545793" cy="1545793"/>
        </a:xfrm>
        <a:prstGeom prst="ellipse">
          <a:avLst/>
        </a:prstGeom>
        <a:solidFill>
          <a:srgbClr val="B5255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ysClr val="window" lastClr="FFFFFF"/>
              </a:solidFill>
              <a:latin typeface="Calibri"/>
              <a:ea typeface="+mn-ea"/>
              <a:cs typeface="+mn-cs"/>
            </a:rPr>
            <a:t>Investment Strategy Subcommittee</a:t>
          </a:r>
        </a:p>
        <a:p>
          <a:pPr marL="0" lvl="0" indent="0" algn="ctr" defTabSz="622300">
            <a:lnSpc>
              <a:spcPct val="90000"/>
            </a:lnSpc>
            <a:spcBef>
              <a:spcPct val="0"/>
            </a:spcBef>
            <a:spcAft>
              <a:spcPct val="35000"/>
            </a:spcAft>
            <a:buNone/>
          </a:pPr>
          <a:r>
            <a:rPr lang="en-US" sz="1400" b="1" kern="1200" dirty="0">
              <a:solidFill>
                <a:sysClr val="window" lastClr="FFFFFF"/>
              </a:solidFill>
              <a:latin typeface="Calibri"/>
              <a:ea typeface="+mn-ea"/>
              <a:cs typeface="+mn-cs"/>
            </a:rPr>
            <a:t>14 Members</a:t>
          </a:r>
        </a:p>
      </dsp:txBody>
      <dsp:txXfrm>
        <a:off x="2111045" y="1902749"/>
        <a:ext cx="1093041" cy="10930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4C33D-B948-449C-B465-B54A7382ADC3}">
      <dsp:nvSpPr>
        <dsp:cNvPr id="0" name=""/>
        <dsp:cNvSpPr/>
      </dsp:nvSpPr>
      <dsp:spPr>
        <a:xfrm>
          <a:off x="5354032" y="2879672"/>
          <a:ext cx="3703976" cy="262783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228600" lvl="1" indent="-228600" algn="r" defTabSz="977900">
            <a:lnSpc>
              <a:spcPct val="90000"/>
            </a:lnSpc>
            <a:spcBef>
              <a:spcPct val="0"/>
            </a:spcBef>
            <a:spcAft>
              <a:spcPct val="15000"/>
            </a:spcAft>
            <a:buChar char="•"/>
          </a:pPr>
          <a:endParaRPr lang="en-US" sz="2200" kern="1200" dirty="0">
            <a:solidFill>
              <a:sysClr val="windowText" lastClr="000000">
                <a:hueOff val="0"/>
                <a:satOff val="0"/>
                <a:lumOff val="0"/>
                <a:alphaOff val="0"/>
              </a:sysClr>
            </a:solidFill>
            <a:latin typeface="Calibri"/>
            <a:ea typeface="+mn-ea"/>
            <a:cs typeface="+mn-cs"/>
          </a:endParaRPr>
        </a:p>
        <a:p>
          <a:pPr marL="228600" lvl="1" indent="-228600" algn="l" defTabSz="977900">
            <a:lnSpc>
              <a:spcPct val="90000"/>
            </a:lnSpc>
            <a:spcBef>
              <a:spcPct val="0"/>
            </a:spcBef>
            <a:spcAft>
              <a:spcPct val="15000"/>
            </a:spcAft>
            <a:buChar char="•"/>
          </a:pPr>
          <a:r>
            <a:rPr lang="en-US" sz="2200" kern="1200" dirty="0">
              <a:solidFill>
                <a:sysClr val="windowText" lastClr="000000">
                  <a:hueOff val="0"/>
                  <a:satOff val="0"/>
                  <a:lumOff val="0"/>
                  <a:alphaOff val="0"/>
                </a:sysClr>
              </a:solidFill>
              <a:latin typeface="Calibri"/>
              <a:ea typeface="+mn-ea"/>
              <a:cs typeface="+mn-cs"/>
            </a:rPr>
            <a:t>Provide actuarial analysis to support Trust Fund solvency</a:t>
          </a:r>
        </a:p>
        <a:p>
          <a:pPr marL="228600" lvl="1" indent="-228600" algn="l" defTabSz="977900">
            <a:lnSpc>
              <a:spcPct val="90000"/>
            </a:lnSpc>
            <a:spcBef>
              <a:spcPct val="0"/>
            </a:spcBef>
            <a:spcAft>
              <a:spcPct val="15000"/>
            </a:spcAft>
            <a:buChar char="•"/>
          </a:pPr>
          <a:endParaRPr lang="en-US" sz="2200" kern="1200" dirty="0">
            <a:solidFill>
              <a:sysClr val="windowText" lastClr="000000">
                <a:hueOff val="0"/>
                <a:satOff val="0"/>
                <a:lumOff val="0"/>
                <a:alphaOff val="0"/>
              </a:sysClr>
            </a:solidFill>
            <a:latin typeface="Calibri"/>
            <a:ea typeface="+mn-ea"/>
            <a:cs typeface="+mn-cs"/>
          </a:endParaRPr>
        </a:p>
      </dsp:txBody>
      <dsp:txXfrm>
        <a:off x="6522950" y="3594355"/>
        <a:ext cx="2477333" cy="1855426"/>
      </dsp:txXfrm>
    </dsp:sp>
    <dsp:sp modelId="{AC45357E-1CBE-49D4-BB2D-0A1712050880}">
      <dsp:nvSpPr>
        <dsp:cNvPr id="0" name=""/>
        <dsp:cNvSpPr/>
      </dsp:nvSpPr>
      <dsp:spPr>
        <a:xfrm>
          <a:off x="68852" y="2916630"/>
          <a:ext cx="3786386" cy="2568848"/>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ysClr val="windowText" lastClr="000000">
                  <a:hueOff val="0"/>
                  <a:satOff val="0"/>
                  <a:lumOff val="0"/>
                  <a:alphaOff val="0"/>
                </a:sysClr>
              </a:solidFill>
              <a:latin typeface="Calibri"/>
              <a:ea typeface="+mn-ea"/>
              <a:cs typeface="+mn-cs"/>
            </a:rPr>
            <a:t>Administer benefits</a:t>
          </a:r>
        </a:p>
        <a:p>
          <a:pPr marL="228600" lvl="1" indent="-228600" algn="l" defTabSz="1066800">
            <a:lnSpc>
              <a:spcPct val="90000"/>
            </a:lnSpc>
            <a:spcBef>
              <a:spcPct val="0"/>
            </a:spcBef>
            <a:spcAft>
              <a:spcPct val="15000"/>
            </a:spcAft>
            <a:buChar char="•"/>
          </a:pPr>
          <a:r>
            <a:rPr lang="en-US" sz="2400" kern="1200" dirty="0">
              <a:solidFill>
                <a:sysClr val="windowText" lastClr="000000">
                  <a:hueOff val="0"/>
                  <a:satOff val="0"/>
                  <a:lumOff val="0"/>
                  <a:alphaOff val="0"/>
                </a:sysClr>
              </a:solidFill>
              <a:latin typeface="Calibri"/>
              <a:ea typeface="+mn-ea"/>
              <a:cs typeface="+mn-cs"/>
            </a:rPr>
            <a:t>Manage providers</a:t>
          </a:r>
        </a:p>
        <a:p>
          <a:pPr marL="228600" lvl="1" indent="-228600" algn="l" defTabSz="1066800">
            <a:lnSpc>
              <a:spcPct val="90000"/>
            </a:lnSpc>
            <a:spcBef>
              <a:spcPct val="0"/>
            </a:spcBef>
            <a:spcAft>
              <a:spcPct val="15000"/>
            </a:spcAft>
            <a:buChar char="•"/>
          </a:pPr>
          <a:r>
            <a:rPr lang="en-US" sz="2400" kern="1200" dirty="0">
              <a:solidFill>
                <a:sysClr val="windowText" lastClr="000000">
                  <a:hueOff val="0"/>
                  <a:satOff val="0"/>
                  <a:lumOff val="0"/>
                  <a:alphaOff val="0"/>
                </a:sysClr>
              </a:solidFill>
              <a:latin typeface="Calibri"/>
              <a:ea typeface="+mn-ea"/>
              <a:cs typeface="+mn-cs"/>
            </a:rPr>
            <a:t>Apply for demo waiver from CMS</a:t>
          </a:r>
        </a:p>
      </dsp:txBody>
      <dsp:txXfrm>
        <a:off x="125281" y="3615272"/>
        <a:ext cx="2537612" cy="1813778"/>
      </dsp:txXfrm>
    </dsp:sp>
    <dsp:sp modelId="{87A4864A-97BA-4651-94E3-B5071AC15BD2}">
      <dsp:nvSpPr>
        <dsp:cNvPr id="0" name=""/>
        <dsp:cNvSpPr/>
      </dsp:nvSpPr>
      <dsp:spPr>
        <a:xfrm>
          <a:off x="5381232" y="75518"/>
          <a:ext cx="3762767" cy="2576208"/>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ysClr val="windowText" lastClr="000000">
                  <a:hueOff val="0"/>
                  <a:satOff val="0"/>
                  <a:lumOff val="0"/>
                  <a:alphaOff val="0"/>
                </a:sysClr>
              </a:solidFill>
              <a:latin typeface="Calibri"/>
              <a:ea typeface="+mn-ea"/>
              <a:cs typeface="+mn-cs"/>
            </a:rPr>
            <a:t>Process payments </a:t>
          </a:r>
        </a:p>
        <a:p>
          <a:pPr marL="228600" lvl="1" indent="-228600" algn="l" defTabSz="977900">
            <a:lnSpc>
              <a:spcPct val="90000"/>
            </a:lnSpc>
            <a:spcBef>
              <a:spcPct val="0"/>
            </a:spcBef>
            <a:spcAft>
              <a:spcPct val="15000"/>
            </a:spcAft>
            <a:buChar char="•"/>
          </a:pPr>
          <a:r>
            <a:rPr lang="en-US" sz="2200" kern="1200" dirty="0">
              <a:solidFill>
                <a:sysClr val="windowText" lastClr="000000">
                  <a:hueOff val="0"/>
                  <a:satOff val="0"/>
                  <a:lumOff val="0"/>
                  <a:alphaOff val="0"/>
                </a:sysClr>
              </a:solidFill>
              <a:latin typeface="Calibri"/>
              <a:ea typeface="+mn-ea"/>
              <a:cs typeface="+mn-cs"/>
            </a:rPr>
            <a:t>Track benefit usage</a:t>
          </a:r>
        </a:p>
        <a:p>
          <a:pPr marL="228600" lvl="1" indent="-228600" algn="l" defTabSz="977900">
            <a:lnSpc>
              <a:spcPct val="90000"/>
            </a:lnSpc>
            <a:spcBef>
              <a:spcPct val="0"/>
            </a:spcBef>
            <a:spcAft>
              <a:spcPct val="15000"/>
            </a:spcAft>
            <a:buChar char="•"/>
          </a:pPr>
          <a:r>
            <a:rPr lang="en-US" sz="2200" kern="1200" dirty="0">
              <a:solidFill>
                <a:sysClr val="windowText" lastClr="000000">
                  <a:hueOff val="0"/>
                  <a:satOff val="0"/>
                  <a:lumOff val="0"/>
                  <a:alphaOff val="0"/>
                </a:sysClr>
              </a:solidFill>
              <a:latin typeface="Calibri"/>
              <a:ea typeface="+mn-ea"/>
              <a:cs typeface="+mn-cs"/>
            </a:rPr>
            <a:t>Coordination of benefits</a:t>
          </a:r>
        </a:p>
      </dsp:txBody>
      <dsp:txXfrm>
        <a:off x="6566653" y="132109"/>
        <a:ext cx="2520755" cy="1818974"/>
      </dsp:txXfrm>
    </dsp:sp>
    <dsp:sp modelId="{8E92A025-72F3-49CC-9972-7AD3B0462FBE}">
      <dsp:nvSpPr>
        <dsp:cNvPr id="0" name=""/>
        <dsp:cNvSpPr/>
      </dsp:nvSpPr>
      <dsp:spPr>
        <a:xfrm>
          <a:off x="66913" y="156910"/>
          <a:ext cx="3670188" cy="2464577"/>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ysClr val="windowText" lastClr="000000">
                  <a:hueOff val="0"/>
                  <a:satOff val="0"/>
                  <a:lumOff val="0"/>
                  <a:alphaOff val="0"/>
                </a:sysClr>
              </a:solidFill>
              <a:latin typeface="Calibri"/>
              <a:ea typeface="+mn-ea"/>
              <a:cs typeface="+mn-cs"/>
            </a:rPr>
            <a:t>Collect Premiums &amp; Wage Reports</a:t>
          </a:r>
        </a:p>
        <a:p>
          <a:pPr marL="228600" lvl="1" indent="-228600" algn="l" defTabSz="1066800">
            <a:lnSpc>
              <a:spcPct val="90000"/>
            </a:lnSpc>
            <a:spcBef>
              <a:spcPct val="0"/>
            </a:spcBef>
            <a:spcAft>
              <a:spcPct val="15000"/>
            </a:spcAft>
            <a:buChar char="•"/>
          </a:pPr>
          <a:r>
            <a:rPr lang="en-US" sz="2400" kern="1200" dirty="0">
              <a:solidFill>
                <a:sysClr val="windowText" lastClr="000000">
                  <a:hueOff val="0"/>
                  <a:satOff val="0"/>
                  <a:lumOff val="0"/>
                  <a:alphaOff val="0"/>
                </a:sysClr>
              </a:solidFill>
              <a:latin typeface="Calibri"/>
              <a:ea typeface="+mn-ea"/>
              <a:cs typeface="+mn-cs"/>
            </a:rPr>
            <a:t>Determine qualified individuals</a:t>
          </a:r>
        </a:p>
      </dsp:txBody>
      <dsp:txXfrm>
        <a:off x="121052" y="211049"/>
        <a:ext cx="2460853" cy="1740154"/>
      </dsp:txXfrm>
    </dsp:sp>
    <dsp:sp modelId="{06830F51-FBD9-409B-8D3E-CC235371A28B}">
      <dsp:nvSpPr>
        <dsp:cNvPr id="0" name=""/>
        <dsp:cNvSpPr/>
      </dsp:nvSpPr>
      <dsp:spPr>
        <a:xfrm>
          <a:off x="2140209" y="319347"/>
          <a:ext cx="2376896" cy="2376896"/>
        </a:xfrm>
        <a:prstGeom prst="pieWedge">
          <a:avLst/>
        </a:prstGeom>
        <a:solidFill>
          <a:srgbClr val="32A1A6"/>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ysClr val="window" lastClr="FFFFFF"/>
              </a:solidFill>
              <a:latin typeface="Calibri"/>
              <a:ea typeface="+mn-ea"/>
              <a:cs typeface="+mn-cs"/>
            </a:rPr>
            <a:t>ESD</a:t>
          </a:r>
        </a:p>
      </dsp:txBody>
      <dsp:txXfrm>
        <a:off x="2836386" y="1015524"/>
        <a:ext cx="1680719" cy="1680719"/>
      </dsp:txXfrm>
    </dsp:sp>
    <dsp:sp modelId="{DDD81058-7D6E-409A-99EC-647B2C468442}">
      <dsp:nvSpPr>
        <dsp:cNvPr id="0" name=""/>
        <dsp:cNvSpPr/>
      </dsp:nvSpPr>
      <dsp:spPr>
        <a:xfrm rot="5400000">
          <a:off x="4626893" y="319347"/>
          <a:ext cx="2376896" cy="2376896"/>
        </a:xfrm>
        <a:prstGeom prst="pieWedge">
          <a:avLst/>
        </a:prstGeom>
        <a:solidFill>
          <a:srgbClr val="7E71B4"/>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ysClr val="window" lastClr="FFFFFF"/>
              </a:solidFill>
              <a:latin typeface="Calibri"/>
              <a:ea typeface="+mn-ea"/>
              <a:cs typeface="+mn-cs"/>
            </a:rPr>
            <a:t>HCA</a:t>
          </a:r>
        </a:p>
      </dsp:txBody>
      <dsp:txXfrm rot="-5400000">
        <a:off x="4626893" y="1015524"/>
        <a:ext cx="1680719" cy="1680719"/>
      </dsp:txXfrm>
    </dsp:sp>
    <dsp:sp modelId="{70B98DB5-0083-4FBF-AED9-6EDFC036FD18}">
      <dsp:nvSpPr>
        <dsp:cNvPr id="0" name=""/>
        <dsp:cNvSpPr/>
      </dsp:nvSpPr>
      <dsp:spPr>
        <a:xfrm rot="10800000">
          <a:off x="4626893" y="2806031"/>
          <a:ext cx="2376896" cy="2376896"/>
        </a:xfrm>
        <a:prstGeom prst="pieWedge">
          <a:avLst/>
        </a:prstGeom>
        <a:solidFill>
          <a:srgbClr val="B5255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ysClr val="window" lastClr="FFFFFF"/>
              </a:solidFill>
              <a:latin typeface="Calibri"/>
              <a:ea typeface="+mn-ea"/>
              <a:cs typeface="+mn-cs"/>
            </a:rPr>
            <a:t>State Actuary</a:t>
          </a:r>
        </a:p>
      </dsp:txBody>
      <dsp:txXfrm rot="10800000">
        <a:off x="4626893" y="2806031"/>
        <a:ext cx="1680719" cy="1680719"/>
      </dsp:txXfrm>
    </dsp:sp>
    <dsp:sp modelId="{6E810F41-9753-4244-97E1-5C439A7DFD35}">
      <dsp:nvSpPr>
        <dsp:cNvPr id="0" name=""/>
        <dsp:cNvSpPr/>
      </dsp:nvSpPr>
      <dsp:spPr>
        <a:xfrm rot="16200000">
          <a:off x="2140209" y="2806031"/>
          <a:ext cx="2376896" cy="2376896"/>
        </a:xfrm>
        <a:prstGeom prst="pieWedge">
          <a:avLst/>
        </a:prstGeom>
        <a:solidFill>
          <a:srgbClr val="2C50A3"/>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ysClr val="window" lastClr="FFFFFF"/>
              </a:solidFill>
              <a:latin typeface="Calibri"/>
              <a:ea typeface="+mn-ea"/>
              <a:cs typeface="+mn-cs"/>
            </a:rPr>
            <a:t>DSHS</a:t>
          </a:r>
        </a:p>
      </dsp:txBody>
      <dsp:txXfrm rot="5400000">
        <a:off x="2836386" y="2806031"/>
        <a:ext cx="1680719" cy="1680719"/>
      </dsp:txXfrm>
    </dsp:sp>
    <dsp:sp modelId="{30FC3257-8D51-4A7F-9D44-A5641B3EC2A3}">
      <dsp:nvSpPr>
        <dsp:cNvPr id="0" name=""/>
        <dsp:cNvSpPr/>
      </dsp:nvSpPr>
      <dsp:spPr>
        <a:xfrm>
          <a:off x="4161669" y="2257094"/>
          <a:ext cx="820660" cy="713617"/>
        </a:xfrm>
        <a:prstGeom prst="circularArrow">
          <a:avLst/>
        </a:prstGeom>
        <a:solidFill>
          <a:srgbClr val="4F81BD">
            <a:tint val="60000"/>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E67A0D86-E57A-45BC-A11F-FD43F73CE9F3}">
      <dsp:nvSpPr>
        <dsp:cNvPr id="0" name=""/>
        <dsp:cNvSpPr/>
      </dsp:nvSpPr>
      <dsp:spPr>
        <a:xfrm rot="10800000">
          <a:off x="4161669" y="2531562"/>
          <a:ext cx="820660" cy="713617"/>
        </a:xfrm>
        <a:prstGeom prst="circularArrow">
          <a:avLst/>
        </a:prstGeom>
        <a:solidFill>
          <a:srgbClr val="4F81BD">
            <a:tint val="60000"/>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91F19-F968-4722-B65B-DF05E65BA649}">
      <dsp:nvSpPr>
        <dsp:cNvPr id="0" name=""/>
        <dsp:cNvSpPr/>
      </dsp:nvSpPr>
      <dsp:spPr>
        <a:xfrm>
          <a:off x="343792" y="2802"/>
          <a:ext cx="8456414" cy="5496669"/>
        </a:xfrm>
        <a:prstGeom prst="roundRect">
          <a:avLst>
            <a:gd name="adj" fmla="val 10000"/>
          </a:avLst>
        </a:prstGeom>
        <a:solidFill>
          <a:srgbClr val="32A1A6"/>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600200">
            <a:lnSpc>
              <a:spcPct val="90000"/>
            </a:lnSpc>
            <a:spcBef>
              <a:spcPct val="0"/>
            </a:spcBef>
            <a:spcAft>
              <a:spcPct val="35000"/>
            </a:spcAft>
            <a:buNone/>
          </a:pPr>
          <a:r>
            <a:rPr lang="en-US" sz="3600" kern="1200" dirty="0">
              <a:solidFill>
                <a:sysClr val="window" lastClr="FFFFFF"/>
              </a:solidFill>
              <a:latin typeface="Calibri"/>
              <a:ea typeface="+mn-ea"/>
              <a:cs typeface="+mn-cs"/>
            </a:rPr>
            <a:t>Employment Security Department</a:t>
          </a:r>
        </a:p>
        <a:p>
          <a:pPr marL="228600" lvl="1" indent="-228600" algn="l" defTabSz="1155700">
            <a:lnSpc>
              <a:spcPct val="90000"/>
            </a:lnSpc>
            <a:spcBef>
              <a:spcPct val="0"/>
            </a:spcBef>
            <a:spcAft>
              <a:spcPct val="15000"/>
            </a:spcAft>
            <a:buChar char="•"/>
          </a:pPr>
          <a:r>
            <a:rPr lang="en-US" sz="2600" kern="1200" dirty="0">
              <a:latin typeface="Calibri" panose="020F0502020204030204" pitchFamily="34" charset="0"/>
              <a:cs typeface="Calibri" panose="020F0502020204030204" pitchFamily="34" charset="0"/>
            </a:rPr>
            <a:t>Adopting rules, policies, and procedures for the program</a:t>
          </a:r>
          <a:endParaRPr lang="en-US" sz="2600" kern="1200" dirty="0">
            <a:solidFill>
              <a:sysClr val="windowText" lastClr="000000">
                <a:hueOff val="0"/>
                <a:satOff val="0"/>
                <a:lumOff val="0"/>
                <a:alphaOff val="0"/>
              </a:sysClr>
            </a:solidFill>
            <a:latin typeface="Calibri" panose="020F0502020204030204" pitchFamily="34" charset="0"/>
            <a:ea typeface="+mn-ea"/>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kern="1200" dirty="0">
              <a:solidFill>
                <a:srgbClr val="FFFFFF"/>
              </a:solidFill>
              <a:latin typeface="Calibri" panose="020F0502020204030204" pitchFamily="34" charset="0"/>
              <a:ea typeface="+mn-ea"/>
              <a:cs typeface="Calibri" panose="020F0502020204030204" pitchFamily="34" charset="0"/>
            </a:rPr>
            <a:t>Accepting applications for exemptions (October 1, 2021 through December 31, 2022)</a:t>
          </a:r>
          <a:endParaRPr lang="en-US" sz="2600" kern="1200" dirty="0">
            <a:solidFill>
              <a:sysClr val="windowText" lastClr="000000">
                <a:hueOff val="0"/>
                <a:satOff val="0"/>
                <a:lumOff val="0"/>
                <a:alphaOff val="0"/>
              </a:sysClr>
            </a:solidFill>
            <a:latin typeface="Calibri" panose="020F0502020204030204" pitchFamily="34" charset="0"/>
            <a:ea typeface="+mn-ea"/>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kern="1200" dirty="0">
              <a:latin typeface="Calibri" panose="020F0502020204030204" pitchFamily="34" charset="0"/>
              <a:cs typeface="Calibri" panose="020F0502020204030204" pitchFamily="34" charset="0"/>
            </a:rPr>
            <a:t>Receiving reports and collecting premiums from employers (January 1, 2022)</a:t>
          </a:r>
          <a:endParaRPr lang="en-US" sz="2600" kern="1200" dirty="0">
            <a:solidFill>
              <a:srgbClr val="FFFFFF"/>
            </a:solidFill>
            <a:latin typeface="Calibri" panose="020F0502020204030204" pitchFamily="34" charset="0"/>
            <a:ea typeface="+mn-ea"/>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kern="1200" dirty="0">
              <a:latin typeface="Calibri" panose="020F0502020204030204" pitchFamily="34" charset="0"/>
              <a:cs typeface="Calibri" panose="020F0502020204030204" pitchFamily="34" charset="0"/>
            </a:rPr>
            <a:t>Determining an individual’s status as a “qualified individual” (January 1, 2025)</a:t>
          </a:r>
        </a:p>
        <a:p>
          <a:pPr marL="228600" lvl="1" indent="-228600" algn="l" defTabSz="1155700">
            <a:lnSpc>
              <a:spcPct val="90000"/>
            </a:lnSpc>
            <a:spcBef>
              <a:spcPct val="0"/>
            </a:spcBef>
            <a:spcAft>
              <a:spcPct val="15000"/>
            </a:spcAft>
            <a:buChar char="•"/>
          </a:pPr>
          <a:r>
            <a:rPr lang="en-US" sz="2600" kern="1200" dirty="0">
              <a:latin typeface="Calibri" panose="020F0502020204030204" pitchFamily="34" charset="0"/>
              <a:cs typeface="Calibri" panose="020F0502020204030204" pitchFamily="34" charset="0"/>
            </a:rPr>
            <a:t>Assisting the Commission, Council and State Actuary in monitoring the solvency and financial status of the program</a:t>
          </a:r>
        </a:p>
        <a:p>
          <a:pPr marL="228600" lvl="1" indent="-228600" algn="l" defTabSz="1155700">
            <a:lnSpc>
              <a:spcPct val="90000"/>
            </a:lnSpc>
            <a:spcBef>
              <a:spcPct val="0"/>
            </a:spcBef>
            <a:spcAft>
              <a:spcPct val="15000"/>
            </a:spcAft>
            <a:buChar char="•"/>
          </a:pPr>
          <a:r>
            <a:rPr lang="en-US" sz="2600" kern="1200" dirty="0">
              <a:latin typeface="Calibri" panose="020F0502020204030204" pitchFamily="34" charset="0"/>
              <a:cs typeface="Calibri" panose="020F0502020204030204" pitchFamily="34" charset="0"/>
            </a:rPr>
            <a:t>Determining compliance of premium payments</a:t>
          </a:r>
        </a:p>
      </dsp:txBody>
      <dsp:txXfrm>
        <a:off x="504784" y="163794"/>
        <a:ext cx="8134430" cy="51746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91F19-F968-4722-B65B-DF05E65BA649}">
      <dsp:nvSpPr>
        <dsp:cNvPr id="0" name=""/>
        <dsp:cNvSpPr/>
      </dsp:nvSpPr>
      <dsp:spPr>
        <a:xfrm>
          <a:off x="343792" y="2802"/>
          <a:ext cx="8456414" cy="5496669"/>
        </a:xfrm>
        <a:prstGeom prst="roundRect">
          <a:avLst>
            <a:gd name="adj" fmla="val 10000"/>
          </a:avLst>
        </a:prstGeom>
        <a:solidFill>
          <a:srgbClr val="32A1A6"/>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600200">
            <a:lnSpc>
              <a:spcPct val="90000"/>
            </a:lnSpc>
            <a:spcBef>
              <a:spcPct val="0"/>
            </a:spcBef>
            <a:spcAft>
              <a:spcPct val="35000"/>
            </a:spcAft>
            <a:buNone/>
          </a:pPr>
          <a:r>
            <a:rPr lang="en-US" sz="3600" kern="1200" dirty="0">
              <a:solidFill>
                <a:sysClr val="window" lastClr="FFFFFF"/>
              </a:solidFill>
              <a:latin typeface="Calibri"/>
              <a:ea typeface="+mn-ea"/>
              <a:cs typeface="+mn-cs"/>
            </a:rPr>
            <a:t>Employment Security Department</a:t>
          </a:r>
        </a:p>
        <a:p>
          <a:pPr marL="228600" lvl="1" indent="-228600" algn="l" defTabSz="1155700">
            <a:lnSpc>
              <a:spcPct val="90000"/>
            </a:lnSpc>
            <a:spcBef>
              <a:spcPct val="0"/>
            </a:spcBef>
            <a:spcAft>
              <a:spcPct val="15000"/>
            </a:spcAft>
            <a:buChar char="•"/>
          </a:pPr>
          <a:r>
            <a:rPr lang="en-US" sz="2600" kern="1200" dirty="0">
              <a:solidFill>
                <a:srgbClr val="FFFFFF"/>
              </a:solidFill>
              <a:latin typeface="Calibri" panose="020F0502020204030204" pitchFamily="34" charset="0"/>
              <a:ea typeface="+mn-ea"/>
              <a:cs typeface="Calibri" panose="020F0502020204030204" pitchFamily="34" charset="0"/>
            </a:rPr>
            <a:t>Rulemaking will be in three phases</a:t>
          </a:r>
        </a:p>
        <a:p>
          <a:pPr marL="228600" lvl="1" indent="-228600" algn="l" defTabSz="1155700">
            <a:lnSpc>
              <a:spcPct val="90000"/>
            </a:lnSpc>
            <a:spcBef>
              <a:spcPct val="0"/>
            </a:spcBef>
            <a:spcAft>
              <a:spcPct val="15000"/>
            </a:spcAft>
            <a:buChar char="•"/>
          </a:pPr>
          <a:endParaRPr lang="en-US" sz="1400" kern="1200" dirty="0">
            <a:solidFill>
              <a:srgbClr val="FFFFFF"/>
            </a:solidFill>
            <a:latin typeface="Calibri" panose="020F0502020204030204" pitchFamily="34" charset="0"/>
            <a:ea typeface="+mn-ea"/>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kern="1200" dirty="0">
              <a:solidFill>
                <a:srgbClr val="FFFFFF"/>
              </a:solidFill>
              <a:latin typeface="Calibri" panose="020F0502020204030204" pitchFamily="34" charset="0"/>
              <a:ea typeface="+mn-ea"/>
              <a:cs typeface="Calibri" panose="020F0502020204030204" pitchFamily="34" charset="0"/>
            </a:rPr>
            <a:t>Phase 1: Exemptions, processing of exemption requests, employee responsibilities</a:t>
          </a:r>
        </a:p>
        <a:p>
          <a:pPr marL="228600" lvl="1" indent="-228600" algn="l" defTabSz="1155700">
            <a:lnSpc>
              <a:spcPct val="90000"/>
            </a:lnSpc>
            <a:spcBef>
              <a:spcPct val="0"/>
            </a:spcBef>
            <a:spcAft>
              <a:spcPct val="15000"/>
            </a:spcAft>
            <a:buChar char="•"/>
          </a:pPr>
          <a:endParaRPr lang="en-US" sz="1400" kern="1200" dirty="0">
            <a:solidFill>
              <a:srgbClr val="FFFFFF"/>
            </a:solidFill>
            <a:latin typeface="Calibri" panose="020F0502020204030204" pitchFamily="34" charset="0"/>
            <a:ea typeface="+mn-ea"/>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kern="1200" dirty="0">
              <a:solidFill>
                <a:srgbClr val="FFFFFF"/>
              </a:solidFill>
              <a:latin typeface="Calibri" panose="020F0502020204030204" pitchFamily="34" charset="0"/>
              <a:ea typeface="+mn-ea"/>
              <a:cs typeface="Calibri" panose="020F0502020204030204" pitchFamily="34" charset="0"/>
            </a:rPr>
            <a:t>Phase 2: Premium collection and reporting, employees covered by a CBA, election of coverage by self-employed individuals, refunds</a:t>
          </a:r>
        </a:p>
        <a:p>
          <a:pPr marL="228600" lvl="1" indent="-228600" algn="l" defTabSz="1155700">
            <a:lnSpc>
              <a:spcPct val="90000"/>
            </a:lnSpc>
            <a:spcBef>
              <a:spcPct val="0"/>
            </a:spcBef>
            <a:spcAft>
              <a:spcPct val="15000"/>
            </a:spcAft>
            <a:buChar char="•"/>
          </a:pPr>
          <a:endParaRPr lang="en-US" sz="1400" kern="1200" dirty="0">
            <a:solidFill>
              <a:srgbClr val="FFFFFF"/>
            </a:solidFill>
            <a:latin typeface="Calibri" panose="020F0502020204030204" pitchFamily="34" charset="0"/>
            <a:ea typeface="+mn-ea"/>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kern="1200" dirty="0">
              <a:solidFill>
                <a:srgbClr val="FFFFFF"/>
              </a:solidFill>
              <a:latin typeface="Calibri" panose="020F0502020204030204" pitchFamily="34" charset="0"/>
              <a:ea typeface="+mn-ea"/>
              <a:cs typeface="Calibri" panose="020F0502020204030204" pitchFamily="34" charset="0"/>
            </a:rPr>
            <a:t>Phase 3: Audit functions, state actuary/ESD functioning, determinations on individual status, appeals</a:t>
          </a:r>
        </a:p>
      </dsp:txBody>
      <dsp:txXfrm>
        <a:off x="504784" y="163794"/>
        <a:ext cx="8134430" cy="51746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90C9B-92DC-45DF-ACA2-C9EF067A2ADC}">
      <dsp:nvSpPr>
        <dsp:cNvPr id="0" name=""/>
        <dsp:cNvSpPr/>
      </dsp:nvSpPr>
      <dsp:spPr>
        <a:xfrm>
          <a:off x="352086" y="5605"/>
          <a:ext cx="8456414" cy="5496669"/>
        </a:xfrm>
        <a:prstGeom prst="roundRect">
          <a:avLst/>
        </a:prstGeom>
        <a:solidFill>
          <a:srgbClr val="2C50A3"/>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1600200">
            <a:lnSpc>
              <a:spcPct val="90000"/>
            </a:lnSpc>
            <a:spcBef>
              <a:spcPct val="0"/>
            </a:spcBef>
            <a:spcAft>
              <a:spcPct val="35000"/>
            </a:spcAft>
            <a:buNone/>
          </a:pPr>
          <a:r>
            <a:rPr lang="en-US" sz="3600" kern="1200" dirty="0">
              <a:solidFill>
                <a:sysClr val="window" lastClr="FFFFFF"/>
              </a:solidFill>
              <a:latin typeface="Calibri"/>
              <a:ea typeface="+mn-ea"/>
              <a:cs typeface="+mn-cs"/>
            </a:rPr>
            <a:t>Department of Social and Health Services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Determining which long-term services and supports are eligible for payment</a:t>
          </a:r>
          <a:endParaRPr lang="en-US" sz="1800" kern="1200" dirty="0">
            <a:solidFill>
              <a:sysClr val="windowText" lastClr="000000">
                <a:hueOff val="0"/>
                <a:satOff val="0"/>
                <a:lumOff val="0"/>
                <a:alphaOff val="0"/>
              </a:sysClr>
            </a:solidFill>
            <a:latin typeface="Calibri" panose="020F0502020204030204" pitchFamily="34" charset="0"/>
            <a:ea typeface="+mn-ea"/>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Registering/deregistering long-term services and supports providers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Determining individuals’ eligibility for benefits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Disbursing payments of benefits to providers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Communicating with beneficiaries and the public</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Adopting rules and procedures for the program</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Chairing the Commission and providing administrative and operational support </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Tracking data useful in monitoring and informing the program</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Providing customer service to address questions, complaints and referrals to other agencies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Determining potential savings in Medicare expenditures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Applying for a demonstration waiver with CMS to share in Medicaid and Medicare savings</a:t>
          </a:r>
        </a:p>
      </dsp:txBody>
      <dsp:txXfrm>
        <a:off x="620411" y="273930"/>
        <a:ext cx="7919764" cy="49600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714DD-1D20-49C5-BD80-E66FB53E0BF8}">
      <dsp:nvSpPr>
        <dsp:cNvPr id="0" name=""/>
        <dsp:cNvSpPr/>
      </dsp:nvSpPr>
      <dsp:spPr>
        <a:xfrm>
          <a:off x="343792" y="2802"/>
          <a:ext cx="8456414" cy="5496669"/>
        </a:xfrm>
        <a:prstGeom prst="roundRect">
          <a:avLst/>
        </a:prstGeom>
        <a:solidFill>
          <a:srgbClr val="7E71B4"/>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600200">
            <a:lnSpc>
              <a:spcPct val="90000"/>
            </a:lnSpc>
            <a:spcBef>
              <a:spcPct val="0"/>
            </a:spcBef>
            <a:spcAft>
              <a:spcPct val="35000"/>
            </a:spcAft>
            <a:buNone/>
          </a:pPr>
          <a:r>
            <a:rPr lang="en-US" sz="3600" kern="1200" dirty="0">
              <a:solidFill>
                <a:sysClr val="window" lastClr="FFFFFF"/>
              </a:solidFill>
              <a:latin typeface="Calibri"/>
              <a:ea typeface="+mn-ea"/>
              <a:cs typeface="+mn-cs"/>
            </a:rPr>
            <a:t>Health Care Authority</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Payment of services for eligible individuals under the LTSS trust</a:t>
          </a:r>
          <a:endParaRPr lang="en-US" sz="2400" kern="1200" dirty="0">
            <a:solidFill>
              <a:sysClr val="windowText" lastClr="000000">
                <a:hueOff val="0"/>
                <a:satOff val="0"/>
                <a:lumOff val="0"/>
                <a:alphaOff val="0"/>
              </a:sysClr>
            </a:solidFill>
            <a:latin typeface="Calibri" panose="020F0502020204030204" pitchFamily="34" charset="0"/>
            <a:ea typeface="+mn-ea"/>
            <a:cs typeface="Calibri" panose="020F0502020204030204" pitchFamily="34" charset="0"/>
          </a:endParaRP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Making the necessary payment system changes</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Tracking use of lifetime benefit units</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Verifying that approved services are provided </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Establishing criteria for payment of benefits</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Adopting rules and procedures to implement HCA responsibilities under the act, including coordination of benefits when beneficiaries have coverage for the services from multiple payers (LTSS trust, Medicaid, long-term services insurance, long-term care and support programs)</a:t>
          </a:r>
        </a:p>
      </dsp:txBody>
      <dsp:txXfrm>
        <a:off x="612117" y="271127"/>
        <a:ext cx="7919764" cy="49600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9D776-32AC-44E7-B6DE-CE1D00CF3BD0}">
      <dsp:nvSpPr>
        <dsp:cNvPr id="0" name=""/>
        <dsp:cNvSpPr/>
      </dsp:nvSpPr>
      <dsp:spPr>
        <a:xfrm>
          <a:off x="343792" y="2802"/>
          <a:ext cx="8456414" cy="5496669"/>
        </a:xfrm>
        <a:prstGeom prst="roundRect">
          <a:avLst/>
        </a:prstGeom>
        <a:solidFill>
          <a:srgbClr val="B5255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solidFill>
                <a:sysClr val="window" lastClr="FFFFFF"/>
              </a:solidFill>
              <a:latin typeface="Calibri" panose="020F0502020204030204" pitchFamily="34" charset="0"/>
              <a:ea typeface="+mn-ea"/>
              <a:cs typeface="Calibri" panose="020F0502020204030204" pitchFamily="34" charset="0"/>
            </a:rPr>
            <a:t>State Actuary</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Making recommendations to the Council and Legislature on actions necessary to maintain trust solvency (including options to adjust the benefit unit and/or approved services)</a:t>
          </a:r>
          <a:endParaRPr lang="en-US" sz="2400" kern="1200" dirty="0">
            <a:solidFill>
              <a:sysClr val="windowText" lastClr="000000">
                <a:hueOff val="0"/>
                <a:satOff val="0"/>
                <a:lumOff val="0"/>
                <a:alphaOff val="0"/>
              </a:sysClr>
            </a:solidFill>
            <a:latin typeface="Calibri" panose="020F0502020204030204" pitchFamily="34" charset="0"/>
            <a:ea typeface="+mn-ea"/>
            <a:cs typeface="Calibri" panose="020F0502020204030204" pitchFamily="34" charset="0"/>
          </a:endParaRPr>
        </a:p>
        <a:p>
          <a:pPr marL="228600" lvl="1" indent="-228600" algn="l" defTabSz="1066800">
            <a:lnSpc>
              <a:spcPct val="90000"/>
            </a:lnSpc>
            <a:spcBef>
              <a:spcPct val="0"/>
            </a:spcBef>
            <a:spcAft>
              <a:spcPct val="15000"/>
            </a:spcAft>
            <a:buChar char="•"/>
          </a:pPr>
          <a:r>
            <a:rPr lang="en-US" sz="2400" kern="1200" dirty="0">
              <a:solidFill>
                <a:schemeClr val="bg1"/>
              </a:solidFill>
              <a:latin typeface="Calibri" panose="020F0502020204030204" pitchFamily="34" charset="0"/>
              <a:ea typeface="+mn-ea"/>
              <a:cs typeface="Calibri" panose="020F0502020204030204" pitchFamily="34" charset="0"/>
            </a:rPr>
            <a:t>Making recommendations to the Pension Funding Council on changes to the premium rate</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Performing biennial actuarial valuations of the LTSS Trust Fund starting January 1, 2024</a:t>
          </a:r>
        </a:p>
        <a:p>
          <a:pPr marL="228600" lvl="1" indent="-228600" algn="l" defTabSz="10668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Provide cash-flow projections to the WSIB to assist in the development of an ongoing asset allocation policy for the Trust Fund</a:t>
          </a:r>
        </a:p>
        <a:p>
          <a:pPr marL="228600" lvl="1" indent="-228600" algn="l" defTabSz="977900">
            <a:lnSpc>
              <a:spcPct val="90000"/>
            </a:lnSpc>
            <a:spcBef>
              <a:spcPct val="0"/>
            </a:spcBef>
            <a:spcAft>
              <a:spcPct val="15000"/>
            </a:spcAft>
            <a:buChar char="•"/>
          </a:pPr>
          <a:endParaRPr lang="en-US" sz="2200" kern="1200" dirty="0">
            <a:solidFill>
              <a:sysClr val="windowText" lastClr="000000">
                <a:hueOff val="0"/>
                <a:satOff val="0"/>
                <a:lumOff val="0"/>
                <a:alphaOff val="0"/>
              </a:sysClr>
            </a:solidFill>
            <a:latin typeface="Calibri"/>
            <a:ea typeface="+mn-ea"/>
            <a:cs typeface="+mn-cs"/>
          </a:endParaRPr>
        </a:p>
      </dsp:txBody>
      <dsp:txXfrm>
        <a:off x="612117" y="271127"/>
        <a:ext cx="7919764" cy="49600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70534-B320-4864-AD9C-F35FF4A9FA4A}">
      <dsp:nvSpPr>
        <dsp:cNvPr id="0" name=""/>
        <dsp:cNvSpPr/>
      </dsp:nvSpPr>
      <dsp:spPr>
        <a:xfrm>
          <a:off x="3589" y="1337470"/>
          <a:ext cx="1375857" cy="51705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January 1, 2021</a:t>
          </a:r>
        </a:p>
      </dsp:txBody>
      <dsp:txXfrm>
        <a:off x="3589" y="1337470"/>
        <a:ext cx="1375857" cy="517059"/>
      </dsp:txXfrm>
    </dsp:sp>
    <dsp:sp modelId="{FBA1F0CD-8266-48F9-B9EC-D6F39DAA7FCB}">
      <dsp:nvSpPr>
        <dsp:cNvPr id="0" name=""/>
        <dsp:cNvSpPr/>
      </dsp:nvSpPr>
      <dsp:spPr>
        <a:xfrm>
          <a:off x="3589" y="1854529"/>
          <a:ext cx="1375857" cy="201500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LTSS Trust Commission begins to deliver guidance </a:t>
          </a:r>
        </a:p>
      </dsp:txBody>
      <dsp:txXfrm>
        <a:off x="3589" y="1854529"/>
        <a:ext cx="1375857" cy="2015001"/>
      </dsp:txXfrm>
    </dsp:sp>
    <dsp:sp modelId="{354561F3-B667-409B-B468-8E636AA4B59A}">
      <dsp:nvSpPr>
        <dsp:cNvPr id="0" name=""/>
        <dsp:cNvSpPr/>
      </dsp:nvSpPr>
      <dsp:spPr>
        <a:xfrm>
          <a:off x="1572066" y="1337470"/>
          <a:ext cx="1375857" cy="51705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October 1, 2021</a:t>
          </a:r>
        </a:p>
      </dsp:txBody>
      <dsp:txXfrm>
        <a:off x="1572066" y="1337470"/>
        <a:ext cx="1375857" cy="517059"/>
      </dsp:txXfrm>
    </dsp:sp>
    <dsp:sp modelId="{6733A8E1-FE98-47C9-AE88-68FD636FE04F}">
      <dsp:nvSpPr>
        <dsp:cNvPr id="0" name=""/>
        <dsp:cNvSpPr/>
      </dsp:nvSpPr>
      <dsp:spPr>
        <a:xfrm>
          <a:off x="1572066" y="1854529"/>
          <a:ext cx="1375857" cy="201500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Private long-term care policy holders can permanently opt-out</a:t>
          </a:r>
        </a:p>
        <a:p>
          <a:pPr marL="114300" lvl="1" indent="-114300" algn="l" defTabSz="666750">
            <a:lnSpc>
              <a:spcPct val="90000"/>
            </a:lnSpc>
            <a:spcBef>
              <a:spcPct val="0"/>
            </a:spcBef>
            <a:spcAft>
              <a:spcPct val="15000"/>
            </a:spcAft>
            <a:buChar char="•"/>
          </a:pPr>
          <a:r>
            <a:rPr lang="en-US" sz="1500" kern="1200" dirty="0"/>
            <a:t>Opt-out ends December 2022</a:t>
          </a:r>
        </a:p>
      </dsp:txBody>
      <dsp:txXfrm>
        <a:off x="1572066" y="1854529"/>
        <a:ext cx="1375857" cy="2015001"/>
      </dsp:txXfrm>
    </dsp:sp>
    <dsp:sp modelId="{A5FBC7AD-BA08-411E-AA6F-94DFBF1919C0}">
      <dsp:nvSpPr>
        <dsp:cNvPr id="0" name=""/>
        <dsp:cNvSpPr/>
      </dsp:nvSpPr>
      <dsp:spPr>
        <a:xfrm>
          <a:off x="3140544" y="1337470"/>
          <a:ext cx="1375857" cy="51705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January 1, 2022</a:t>
          </a:r>
        </a:p>
      </dsp:txBody>
      <dsp:txXfrm>
        <a:off x="3140544" y="1337470"/>
        <a:ext cx="1375857" cy="517059"/>
      </dsp:txXfrm>
    </dsp:sp>
    <dsp:sp modelId="{1C8B06BE-69D7-411F-99E4-44F439109B56}">
      <dsp:nvSpPr>
        <dsp:cNvPr id="0" name=""/>
        <dsp:cNvSpPr/>
      </dsp:nvSpPr>
      <dsp:spPr>
        <a:xfrm>
          <a:off x="3140544" y="1854529"/>
          <a:ext cx="1375857" cy="201500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Employers deduct  premiums from workers’ wages</a:t>
          </a:r>
        </a:p>
        <a:p>
          <a:pPr marL="114300" lvl="1" indent="-114300" algn="l" defTabSz="666750">
            <a:lnSpc>
              <a:spcPct val="90000"/>
            </a:lnSpc>
            <a:spcBef>
              <a:spcPct val="0"/>
            </a:spcBef>
            <a:spcAft>
              <a:spcPct val="15000"/>
            </a:spcAft>
            <a:buChar char="•"/>
          </a:pPr>
          <a:r>
            <a:rPr lang="en-US" sz="1500" kern="1200" dirty="0"/>
            <a:t>Self-employed can opt-in</a:t>
          </a:r>
        </a:p>
      </dsp:txBody>
      <dsp:txXfrm>
        <a:off x="3140544" y="1854529"/>
        <a:ext cx="1375857" cy="2015001"/>
      </dsp:txXfrm>
    </dsp:sp>
    <dsp:sp modelId="{2023A77B-C132-4828-983C-05AF1FE8C62A}">
      <dsp:nvSpPr>
        <dsp:cNvPr id="0" name=""/>
        <dsp:cNvSpPr/>
      </dsp:nvSpPr>
      <dsp:spPr>
        <a:xfrm>
          <a:off x="4709022" y="1337470"/>
          <a:ext cx="1375857" cy="51705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January 1, 2025</a:t>
          </a:r>
        </a:p>
      </dsp:txBody>
      <dsp:txXfrm>
        <a:off x="4709022" y="1337470"/>
        <a:ext cx="1375857" cy="517059"/>
      </dsp:txXfrm>
    </dsp:sp>
    <dsp:sp modelId="{783471A0-AA97-4679-8756-6782F968DD3A}">
      <dsp:nvSpPr>
        <dsp:cNvPr id="0" name=""/>
        <dsp:cNvSpPr/>
      </dsp:nvSpPr>
      <dsp:spPr>
        <a:xfrm>
          <a:off x="4709022" y="1854529"/>
          <a:ext cx="1375857" cy="201500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Eligible beneficiaries begin using Long-Term Services and Supports from the Trust </a:t>
          </a:r>
        </a:p>
      </dsp:txBody>
      <dsp:txXfrm>
        <a:off x="4709022" y="1854529"/>
        <a:ext cx="1375857" cy="2015001"/>
      </dsp:txXfrm>
    </dsp:sp>
    <dsp:sp modelId="{AC2FA766-CD95-4A1F-99B4-C1EAEC42B112}">
      <dsp:nvSpPr>
        <dsp:cNvPr id="0" name=""/>
        <dsp:cNvSpPr/>
      </dsp:nvSpPr>
      <dsp:spPr>
        <a:xfrm>
          <a:off x="6277500" y="1337470"/>
          <a:ext cx="1375857" cy="517059"/>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December 2026</a:t>
          </a:r>
        </a:p>
      </dsp:txBody>
      <dsp:txXfrm>
        <a:off x="6277500" y="1337470"/>
        <a:ext cx="1375857" cy="517059"/>
      </dsp:txXfrm>
    </dsp:sp>
    <dsp:sp modelId="{49A42FB1-DDF4-41E3-8D4E-751F9F3C274A}">
      <dsp:nvSpPr>
        <dsp:cNvPr id="0" name=""/>
        <dsp:cNvSpPr/>
      </dsp:nvSpPr>
      <dsp:spPr>
        <a:xfrm>
          <a:off x="6277500" y="1854529"/>
          <a:ext cx="1375857" cy="2015001"/>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LTSS Trust Commission begins annual reporting on solvency</a:t>
          </a:r>
        </a:p>
      </dsp:txBody>
      <dsp:txXfrm>
        <a:off x="6277500" y="1854529"/>
        <a:ext cx="1375857" cy="201500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E4C60F-CCEE-4849-8BF8-7C8A5DECBC5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20138EFE-B0EB-46B9-9988-C15EDAE53BD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C4BDE61-105E-4C8A-9370-EE26862DA328}" type="datetimeFigureOut">
              <a:rPr lang="en-US" smtClean="0"/>
              <a:t>8/11/2020</a:t>
            </a:fld>
            <a:endParaRPr lang="en-US" dirty="0"/>
          </a:p>
        </p:txBody>
      </p:sp>
      <p:sp>
        <p:nvSpPr>
          <p:cNvPr id="4" name="Footer Placeholder 3">
            <a:extLst>
              <a:ext uri="{FF2B5EF4-FFF2-40B4-BE49-F238E27FC236}">
                <a16:creationId xmlns:a16="http://schemas.microsoft.com/office/drawing/2014/main" id="{F56972C1-2B46-4BF1-B2C5-D1B7FEC2F087}"/>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E6EFF4B-2573-4BDA-A6F2-A5502C91380F}"/>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A3EE74F-E86B-4506-9DE4-E1532F489F4C}" type="slidenum">
              <a:rPr lang="en-US" smtClean="0"/>
              <a:t>‹#›</a:t>
            </a:fld>
            <a:endParaRPr lang="en-US" dirty="0"/>
          </a:p>
        </p:txBody>
      </p:sp>
    </p:spTree>
    <p:extLst>
      <p:ext uri="{BB962C8B-B14F-4D97-AF65-F5344CB8AC3E}">
        <p14:creationId xmlns:p14="http://schemas.microsoft.com/office/powerpoint/2010/main" val="4254107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1F9E564-F46A-4B13-9263-4DBEDE3F3E54}" type="datetimeFigureOut">
              <a:rPr lang="en-US" noProof="0" smtClean="0"/>
              <a:t>8/11/2020</a:t>
            </a:fld>
            <a:endParaRPr lang="en-US" noProof="0"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5F4110D-4E99-49C1-BF09-9D9E5818BB6B}" type="slidenum">
              <a:rPr lang="en-US" noProof="0" smtClean="0"/>
              <a:t>‹#›</a:t>
            </a:fld>
            <a:endParaRPr lang="en-US" noProof="0" dirty="0"/>
          </a:p>
        </p:txBody>
      </p:sp>
    </p:spTree>
    <p:extLst>
      <p:ext uri="{BB962C8B-B14F-4D97-AF65-F5344CB8AC3E}">
        <p14:creationId xmlns:p14="http://schemas.microsoft.com/office/powerpoint/2010/main" val="477344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1</a:t>
            </a:fld>
            <a:endParaRPr lang="en-US" noProof="0" dirty="0"/>
          </a:p>
        </p:txBody>
      </p:sp>
    </p:spTree>
    <p:extLst>
      <p:ext uri="{BB962C8B-B14F-4D97-AF65-F5344CB8AC3E}">
        <p14:creationId xmlns:p14="http://schemas.microsoft.com/office/powerpoint/2010/main" val="664788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Jeremy</a:t>
            </a:r>
          </a:p>
          <a:p>
            <a:pPr marL="174708" indent="-174708" defTabSz="931774">
              <a:buFont typeface="Arial" panose="020B0604020202020204" pitchFamily="34" charset="0"/>
              <a:buChar char="•"/>
              <a:defRPr/>
            </a:pPr>
            <a:r>
              <a:rPr lang="en-US" dirty="0"/>
              <a:t>Commission meetings are at the call of the chair </a:t>
            </a:r>
          </a:p>
          <a:p>
            <a:pPr defTabSz="931774">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10</a:t>
            </a:fld>
            <a:endParaRPr lang="en-US" noProof="0" dirty="0"/>
          </a:p>
        </p:txBody>
      </p:sp>
    </p:spTree>
    <p:extLst>
      <p:ext uri="{BB962C8B-B14F-4D97-AF65-F5344CB8AC3E}">
        <p14:creationId xmlns:p14="http://schemas.microsoft.com/office/powerpoint/2010/main" val="2910574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Jeremy</a:t>
            </a:r>
          </a:p>
          <a:p>
            <a:pPr marL="174708" indent="-174708">
              <a:buFont typeface="Arial" panose="020B0604020202020204" pitchFamily="34" charset="0"/>
              <a:buChar char="•"/>
              <a:defRPr/>
            </a:pPr>
            <a:r>
              <a:rPr lang="en-US" dirty="0"/>
              <a:t>Trust Council meets at least once annually</a:t>
            </a:r>
          </a:p>
          <a:p>
            <a:pPr defTabSz="931774">
              <a:defRPr/>
            </a:pPr>
            <a:endParaRPr lang="en-US" dirty="0"/>
          </a:p>
          <a:p>
            <a:pPr defTabSz="931774">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11</a:t>
            </a:fld>
            <a:endParaRPr lang="en-US" noProof="0" dirty="0"/>
          </a:p>
        </p:txBody>
      </p:sp>
    </p:spTree>
    <p:extLst>
      <p:ext uri="{BB962C8B-B14F-4D97-AF65-F5344CB8AC3E}">
        <p14:creationId xmlns:p14="http://schemas.microsoft.com/office/powerpoint/2010/main" val="1509408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All Notes in the Appendix Handout</a:t>
            </a:r>
          </a:p>
          <a:p>
            <a:endParaRPr lang="en-US" sz="1100" b="1" dirty="0"/>
          </a:p>
          <a:p>
            <a:r>
              <a:rPr lang="en-US" sz="1100" b="1" dirty="0"/>
              <a:t>Carla: ESD Responsibilities</a:t>
            </a:r>
          </a:p>
          <a:p>
            <a:endParaRPr lang="en-US" sz="1100" b="1" dirty="0"/>
          </a:p>
          <a:p>
            <a:pPr marL="291179" indent="-291179"/>
            <a:r>
              <a:rPr lang="en-US" sz="1100" b="1" dirty="0"/>
              <a:t>Jeremy: DSHS Responsibilities</a:t>
            </a:r>
          </a:p>
          <a:p>
            <a:endParaRPr lang="en-US" sz="1100" dirty="0"/>
          </a:p>
          <a:p>
            <a:r>
              <a:rPr lang="en-US" sz="1100" b="1" dirty="0"/>
              <a:t>Dennis: HCA Responsibilities</a:t>
            </a:r>
          </a:p>
          <a:p>
            <a:endParaRPr lang="en-US" sz="1100" b="1" dirty="0"/>
          </a:p>
          <a:p>
            <a:pPr defTabSz="931774">
              <a:defRPr/>
            </a:pPr>
            <a:r>
              <a:rPr lang="en-US" sz="1100" b="1" dirty="0"/>
              <a:t>Jeremy: State Actuary Responsibilities </a:t>
            </a:r>
          </a:p>
        </p:txBody>
      </p:sp>
      <p:sp>
        <p:nvSpPr>
          <p:cNvPr id="4" name="Slide Number Placeholder 3"/>
          <p:cNvSpPr>
            <a:spLocks noGrp="1"/>
          </p:cNvSpPr>
          <p:nvPr>
            <p:ph type="sldNum" sz="quarter" idx="10"/>
          </p:nvPr>
        </p:nvSpPr>
        <p:spPr/>
        <p:txBody>
          <a:bodyPr/>
          <a:lstStyle/>
          <a:p>
            <a:fld id="{B5F4110D-4E99-49C1-BF09-9D9E5818BB6B}" type="slidenum">
              <a:rPr lang="en-US" noProof="0" smtClean="0"/>
              <a:t>12</a:t>
            </a:fld>
            <a:endParaRPr lang="en-US" noProof="0" dirty="0"/>
          </a:p>
        </p:txBody>
      </p:sp>
    </p:spTree>
    <p:extLst>
      <p:ext uri="{BB962C8B-B14F-4D97-AF65-F5344CB8AC3E}">
        <p14:creationId xmlns:p14="http://schemas.microsoft.com/office/powerpoint/2010/main" val="1873985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All Notes in the Appendix Handout</a:t>
            </a:r>
          </a:p>
          <a:p>
            <a:endParaRPr lang="en-US" sz="1100" b="1" dirty="0"/>
          </a:p>
          <a:p>
            <a:r>
              <a:rPr lang="en-US" sz="1100" b="1" dirty="0"/>
              <a:t>Carla: ESD Responsibilities</a:t>
            </a:r>
          </a:p>
          <a:p>
            <a:endParaRPr lang="en-US" sz="1100" b="1" dirty="0"/>
          </a:p>
          <a:p>
            <a:pPr marL="291179" indent="-291179"/>
            <a:r>
              <a:rPr lang="en-US" sz="1100" b="1" dirty="0"/>
              <a:t>Jeremy: DSHS Responsibilities</a:t>
            </a:r>
          </a:p>
          <a:p>
            <a:endParaRPr lang="en-US" sz="1100" dirty="0"/>
          </a:p>
          <a:p>
            <a:r>
              <a:rPr lang="en-US" sz="1100" b="1" dirty="0"/>
              <a:t>Dennis: HCA Responsibilities</a:t>
            </a:r>
          </a:p>
          <a:p>
            <a:endParaRPr lang="en-US" sz="1100" b="1" dirty="0"/>
          </a:p>
          <a:p>
            <a:pPr defTabSz="931774">
              <a:defRPr/>
            </a:pPr>
            <a:r>
              <a:rPr lang="en-US" sz="1100" b="1" dirty="0"/>
              <a:t>Jeremy: State Actuary Responsibilities </a:t>
            </a:r>
          </a:p>
        </p:txBody>
      </p:sp>
      <p:sp>
        <p:nvSpPr>
          <p:cNvPr id="4" name="Slide Number Placeholder 3"/>
          <p:cNvSpPr>
            <a:spLocks noGrp="1"/>
          </p:cNvSpPr>
          <p:nvPr>
            <p:ph type="sldNum" sz="quarter" idx="10"/>
          </p:nvPr>
        </p:nvSpPr>
        <p:spPr/>
        <p:txBody>
          <a:bodyPr/>
          <a:lstStyle/>
          <a:p>
            <a:fld id="{B5F4110D-4E99-49C1-BF09-9D9E5818BB6B}" type="slidenum">
              <a:rPr lang="en-US" noProof="0" smtClean="0"/>
              <a:t>13</a:t>
            </a:fld>
            <a:endParaRPr lang="en-US" noProof="0" dirty="0"/>
          </a:p>
        </p:txBody>
      </p:sp>
    </p:spTree>
    <p:extLst>
      <p:ext uri="{BB962C8B-B14F-4D97-AF65-F5344CB8AC3E}">
        <p14:creationId xmlns:p14="http://schemas.microsoft.com/office/powerpoint/2010/main" val="3297666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All Notes in the Appendix Handout</a:t>
            </a:r>
          </a:p>
          <a:p>
            <a:endParaRPr lang="en-US" sz="1100" b="1" dirty="0"/>
          </a:p>
          <a:p>
            <a:r>
              <a:rPr lang="en-US" sz="1100" b="1" dirty="0"/>
              <a:t>Carla: ESD Responsibilities</a:t>
            </a:r>
          </a:p>
          <a:p>
            <a:endParaRPr lang="en-US" sz="1100" b="1" dirty="0"/>
          </a:p>
          <a:p>
            <a:pPr marL="291179" indent="-291179"/>
            <a:r>
              <a:rPr lang="en-US" sz="1100" b="1" dirty="0"/>
              <a:t>Jeremy: DSHS Responsibilities</a:t>
            </a:r>
          </a:p>
          <a:p>
            <a:endParaRPr lang="en-US" sz="1100" dirty="0"/>
          </a:p>
          <a:p>
            <a:r>
              <a:rPr lang="en-US" sz="1100" b="1" dirty="0"/>
              <a:t>Dennis: HCA Responsibilities</a:t>
            </a:r>
          </a:p>
          <a:p>
            <a:endParaRPr lang="en-US" sz="1100" b="1" dirty="0"/>
          </a:p>
          <a:p>
            <a:pPr defTabSz="931774">
              <a:defRPr/>
            </a:pPr>
            <a:r>
              <a:rPr lang="en-US" sz="1100" b="1" dirty="0"/>
              <a:t>Jeremy: State Actuary Responsibilities </a:t>
            </a:r>
          </a:p>
        </p:txBody>
      </p:sp>
      <p:sp>
        <p:nvSpPr>
          <p:cNvPr id="4" name="Slide Number Placeholder 3"/>
          <p:cNvSpPr>
            <a:spLocks noGrp="1"/>
          </p:cNvSpPr>
          <p:nvPr>
            <p:ph type="sldNum" sz="quarter" idx="10"/>
          </p:nvPr>
        </p:nvSpPr>
        <p:spPr/>
        <p:txBody>
          <a:bodyPr/>
          <a:lstStyle/>
          <a:p>
            <a:fld id="{B5F4110D-4E99-49C1-BF09-9D9E5818BB6B}" type="slidenum">
              <a:rPr lang="en-US" noProof="0" smtClean="0"/>
              <a:t>14</a:t>
            </a:fld>
            <a:endParaRPr lang="en-US" noProof="0" dirty="0"/>
          </a:p>
        </p:txBody>
      </p:sp>
    </p:spTree>
    <p:extLst>
      <p:ext uri="{BB962C8B-B14F-4D97-AF65-F5344CB8AC3E}">
        <p14:creationId xmlns:p14="http://schemas.microsoft.com/office/powerpoint/2010/main" val="1556360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All Notes in the Appendix Handout</a:t>
            </a:r>
          </a:p>
          <a:p>
            <a:endParaRPr lang="en-US" sz="1100" b="1" dirty="0"/>
          </a:p>
          <a:p>
            <a:r>
              <a:rPr lang="en-US" sz="1100" b="1" dirty="0"/>
              <a:t>Carla: ESD Responsibilities</a:t>
            </a:r>
          </a:p>
          <a:p>
            <a:endParaRPr lang="en-US" sz="1100" b="1" dirty="0"/>
          </a:p>
          <a:p>
            <a:pPr marL="291179" indent="-291179"/>
            <a:r>
              <a:rPr lang="en-US" sz="1100" b="1" dirty="0"/>
              <a:t>Jeremy: DSHS Responsibilities</a:t>
            </a:r>
          </a:p>
          <a:p>
            <a:endParaRPr lang="en-US" sz="1100" dirty="0"/>
          </a:p>
          <a:p>
            <a:r>
              <a:rPr lang="en-US" sz="1100" b="1" dirty="0"/>
              <a:t>Dennis: HCA Responsibilities</a:t>
            </a:r>
          </a:p>
          <a:p>
            <a:endParaRPr lang="en-US" sz="1100" b="1" dirty="0"/>
          </a:p>
          <a:p>
            <a:pPr defTabSz="931774">
              <a:defRPr/>
            </a:pPr>
            <a:r>
              <a:rPr lang="en-US" sz="1100" b="1" dirty="0"/>
              <a:t>Jeremy: State Actuary Responsibilities </a:t>
            </a:r>
          </a:p>
        </p:txBody>
      </p:sp>
      <p:sp>
        <p:nvSpPr>
          <p:cNvPr id="4" name="Slide Number Placeholder 3"/>
          <p:cNvSpPr>
            <a:spLocks noGrp="1"/>
          </p:cNvSpPr>
          <p:nvPr>
            <p:ph type="sldNum" sz="quarter" idx="10"/>
          </p:nvPr>
        </p:nvSpPr>
        <p:spPr/>
        <p:txBody>
          <a:bodyPr/>
          <a:lstStyle/>
          <a:p>
            <a:fld id="{B5F4110D-4E99-49C1-BF09-9D9E5818BB6B}" type="slidenum">
              <a:rPr lang="en-US" noProof="0" smtClean="0"/>
              <a:t>16</a:t>
            </a:fld>
            <a:endParaRPr lang="en-US" noProof="0" dirty="0"/>
          </a:p>
        </p:txBody>
      </p:sp>
    </p:spTree>
    <p:extLst>
      <p:ext uri="{BB962C8B-B14F-4D97-AF65-F5344CB8AC3E}">
        <p14:creationId xmlns:p14="http://schemas.microsoft.com/office/powerpoint/2010/main" val="1231360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All Notes in the Appendix Handout</a:t>
            </a:r>
          </a:p>
          <a:p>
            <a:endParaRPr lang="en-US" sz="1100" b="1" dirty="0"/>
          </a:p>
          <a:p>
            <a:r>
              <a:rPr lang="en-US" sz="1100" b="1" dirty="0"/>
              <a:t>Carla: ESD Responsibilities</a:t>
            </a:r>
          </a:p>
          <a:p>
            <a:endParaRPr lang="en-US" sz="1100" b="1" dirty="0"/>
          </a:p>
          <a:p>
            <a:pPr marL="291179" indent="-291179"/>
            <a:r>
              <a:rPr lang="en-US" sz="1100" b="1" dirty="0"/>
              <a:t>Jeremy: DSHS Responsibilities</a:t>
            </a:r>
          </a:p>
          <a:p>
            <a:endParaRPr lang="en-US" sz="1100" dirty="0"/>
          </a:p>
          <a:p>
            <a:r>
              <a:rPr lang="en-US" sz="1100" b="1" dirty="0"/>
              <a:t>Dennis: HCA Responsibilities</a:t>
            </a:r>
          </a:p>
          <a:p>
            <a:endParaRPr lang="en-US" sz="1100" b="1" dirty="0"/>
          </a:p>
          <a:p>
            <a:pPr defTabSz="931774">
              <a:defRPr/>
            </a:pPr>
            <a:r>
              <a:rPr lang="en-US" sz="1100" b="1" dirty="0"/>
              <a:t>Jeremy: State Actuary Responsibilities </a:t>
            </a:r>
          </a:p>
        </p:txBody>
      </p:sp>
      <p:sp>
        <p:nvSpPr>
          <p:cNvPr id="4" name="Slide Number Placeholder 3"/>
          <p:cNvSpPr>
            <a:spLocks noGrp="1"/>
          </p:cNvSpPr>
          <p:nvPr>
            <p:ph type="sldNum" sz="quarter" idx="10"/>
          </p:nvPr>
        </p:nvSpPr>
        <p:spPr/>
        <p:txBody>
          <a:bodyPr/>
          <a:lstStyle/>
          <a:p>
            <a:fld id="{B5F4110D-4E99-49C1-BF09-9D9E5818BB6B}" type="slidenum">
              <a:rPr lang="en-US" noProof="0" smtClean="0"/>
              <a:t>17</a:t>
            </a:fld>
            <a:endParaRPr lang="en-US" noProof="0" dirty="0"/>
          </a:p>
        </p:txBody>
      </p:sp>
    </p:spTree>
    <p:extLst>
      <p:ext uri="{BB962C8B-B14F-4D97-AF65-F5344CB8AC3E}">
        <p14:creationId xmlns:p14="http://schemas.microsoft.com/office/powerpoint/2010/main" val="998430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All Notes in the Appendix Handout</a:t>
            </a:r>
          </a:p>
          <a:p>
            <a:endParaRPr lang="en-US" sz="1100" b="1" dirty="0"/>
          </a:p>
          <a:p>
            <a:r>
              <a:rPr lang="en-US" sz="1100" b="1" dirty="0"/>
              <a:t>Carla: ESD Responsibilities</a:t>
            </a:r>
          </a:p>
          <a:p>
            <a:endParaRPr lang="en-US" sz="1100" b="1" dirty="0"/>
          </a:p>
          <a:p>
            <a:pPr marL="291179" indent="-291179"/>
            <a:r>
              <a:rPr lang="en-US" sz="1100" b="1" dirty="0"/>
              <a:t>Jeremy: DSHS Responsibilities</a:t>
            </a:r>
          </a:p>
          <a:p>
            <a:endParaRPr lang="en-US" sz="1100" dirty="0"/>
          </a:p>
          <a:p>
            <a:r>
              <a:rPr lang="en-US" sz="1100" b="1" dirty="0"/>
              <a:t>Dennis: HCA Responsibilities</a:t>
            </a:r>
          </a:p>
          <a:p>
            <a:endParaRPr lang="en-US" sz="1100" b="1" dirty="0"/>
          </a:p>
          <a:p>
            <a:pPr defTabSz="931774">
              <a:defRPr/>
            </a:pPr>
            <a:r>
              <a:rPr lang="en-US" sz="1100" b="1" dirty="0"/>
              <a:t>Jeremy: State Actuary Responsibilities </a:t>
            </a:r>
          </a:p>
        </p:txBody>
      </p:sp>
      <p:sp>
        <p:nvSpPr>
          <p:cNvPr id="4" name="Slide Number Placeholder 3"/>
          <p:cNvSpPr>
            <a:spLocks noGrp="1"/>
          </p:cNvSpPr>
          <p:nvPr>
            <p:ph type="sldNum" sz="quarter" idx="10"/>
          </p:nvPr>
        </p:nvSpPr>
        <p:spPr/>
        <p:txBody>
          <a:bodyPr/>
          <a:lstStyle/>
          <a:p>
            <a:fld id="{B5F4110D-4E99-49C1-BF09-9D9E5818BB6B}" type="slidenum">
              <a:rPr lang="en-US" noProof="0" smtClean="0"/>
              <a:t>18</a:t>
            </a:fld>
            <a:endParaRPr lang="en-US" noProof="0" dirty="0"/>
          </a:p>
        </p:txBody>
      </p:sp>
    </p:spTree>
    <p:extLst>
      <p:ext uri="{BB962C8B-B14F-4D97-AF65-F5344CB8AC3E}">
        <p14:creationId xmlns:p14="http://schemas.microsoft.com/office/powerpoint/2010/main" val="3214280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Jeremy</a:t>
            </a:r>
          </a:p>
          <a:p>
            <a:pPr marL="174708" indent="-174708">
              <a:buFont typeface="Arial" panose="020B0604020202020204" pitchFamily="34" charset="0"/>
              <a:buChar char="•"/>
              <a:defRPr/>
            </a:pPr>
            <a:r>
              <a:rPr lang="en-US" dirty="0"/>
              <a:t>Trust Council meets at least once annually</a:t>
            </a:r>
          </a:p>
          <a:p>
            <a:pPr defTabSz="931774">
              <a:defRPr/>
            </a:pPr>
            <a:endParaRPr lang="en-US" dirty="0"/>
          </a:p>
          <a:p>
            <a:pPr defTabSz="931774">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19</a:t>
            </a:fld>
            <a:endParaRPr lang="en-US" noProof="0" dirty="0"/>
          </a:p>
        </p:txBody>
      </p:sp>
    </p:spTree>
    <p:extLst>
      <p:ext uri="{BB962C8B-B14F-4D97-AF65-F5344CB8AC3E}">
        <p14:creationId xmlns:p14="http://schemas.microsoft.com/office/powerpoint/2010/main" val="371460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prstClr val="black"/>
                </a:solidFill>
              </a:rPr>
              <a:t>Bea</a:t>
            </a:r>
          </a:p>
          <a:p>
            <a:pPr marL="174708" indent="-174708" defTabSz="931774">
              <a:buFont typeface="Arial" panose="020B0604020202020204" pitchFamily="34" charset="0"/>
              <a:buChar char="•"/>
              <a:defRPr/>
            </a:pPr>
            <a:r>
              <a:rPr lang="en-US" dirty="0">
                <a:solidFill>
                  <a:prstClr val="black"/>
                </a:solidFill>
              </a:rPr>
              <a:t>The Trust Act Commission will determine the rate of pay, which can be up to $0.58 per $100 of income.</a:t>
            </a:r>
          </a:p>
          <a:p>
            <a:pPr marL="174708" indent="-174708" defTabSz="931774">
              <a:buFont typeface="Arial" panose="020B0604020202020204" pitchFamily="34" charset="0"/>
              <a:buChar char="•"/>
              <a:defRPr/>
            </a:pPr>
            <a:r>
              <a:rPr lang="en-US" dirty="0">
                <a:solidFill>
                  <a:prstClr val="black"/>
                </a:solidFill>
              </a:rPr>
              <a:t>The premium rate will be set by the pension funding council starting 1/1/24 and biennially thereafter – the rate must be set at the lowest amount necessary to maintain trust solvency, but will be no more that $.58 per $100 </a:t>
            </a:r>
          </a:p>
          <a:p>
            <a:pPr marL="174708" indent="-174708" defTabSz="931774">
              <a:buFont typeface="Arial" panose="020B0604020202020204" pitchFamily="34" charset="0"/>
              <a:buChar char="•"/>
              <a:defRPr/>
            </a:pPr>
            <a:endParaRPr lang="en-US" dirty="0">
              <a:solidFill>
                <a:prstClr val="black"/>
              </a:solidFill>
            </a:endParaRPr>
          </a:p>
          <a:p>
            <a:pPr marL="174708" indent="-174708" defTabSz="931774">
              <a:buFont typeface="Arial" panose="020B0604020202020204" pitchFamily="34" charset="0"/>
              <a:buChar char="•"/>
              <a:defRPr/>
            </a:pPr>
            <a:r>
              <a:rPr lang="en-US" dirty="0">
                <a:solidFill>
                  <a:prstClr val="black"/>
                </a:solidFill>
              </a:rPr>
              <a:t>Trust Account Overview</a:t>
            </a:r>
          </a:p>
          <a:p>
            <a:pPr marL="640594" lvl="1" indent="-174708">
              <a:buFont typeface="Arial" panose="020B0604020202020204" pitchFamily="34" charset="0"/>
              <a:buChar char="•"/>
              <a:defRPr/>
            </a:pPr>
            <a:r>
              <a:rPr lang="en-US" dirty="0">
                <a:solidFill>
                  <a:prstClr val="black"/>
                </a:solidFill>
              </a:rPr>
              <a:t>$ collected by ESD</a:t>
            </a:r>
          </a:p>
          <a:p>
            <a:pPr marL="640594" lvl="1" indent="-174708">
              <a:buFont typeface="Arial" panose="020B0604020202020204" pitchFamily="34" charset="0"/>
              <a:buChar char="•"/>
              <a:defRPr/>
            </a:pPr>
            <a:r>
              <a:rPr lang="en-US" dirty="0">
                <a:solidFill>
                  <a:prstClr val="black"/>
                </a:solidFill>
              </a:rPr>
              <a:t>Deposited into the Trust Account</a:t>
            </a:r>
          </a:p>
          <a:p>
            <a:pPr marL="640594" lvl="1" indent="-174708">
              <a:buFont typeface="Arial" panose="020B0604020202020204" pitchFamily="34" charset="0"/>
              <a:buChar char="•"/>
              <a:defRPr/>
            </a:pPr>
            <a:r>
              <a:rPr lang="en-US" dirty="0">
                <a:solidFill>
                  <a:prstClr val="black"/>
                </a:solidFill>
              </a:rPr>
              <a:t>$ managed in the custody of the state treasurer</a:t>
            </a:r>
          </a:p>
          <a:p>
            <a:pPr marL="640594" lvl="1" indent="-174708">
              <a:buFont typeface="Arial" panose="020B0604020202020204" pitchFamily="34" charset="0"/>
              <a:buChar char="•"/>
              <a:defRPr/>
            </a:pPr>
            <a:r>
              <a:rPr lang="en-US" dirty="0">
                <a:solidFill>
                  <a:prstClr val="black"/>
                </a:solidFill>
              </a:rPr>
              <a:t>Benefits are disbursed from the account by DSHS</a:t>
            </a:r>
          </a:p>
          <a:p>
            <a:pPr marL="640594" lvl="1" indent="-174708">
              <a:buFont typeface="Arial" panose="020B0604020202020204" pitchFamily="34" charset="0"/>
              <a:buChar char="•"/>
              <a:defRPr/>
            </a:pPr>
            <a:r>
              <a:rPr lang="en-US" dirty="0">
                <a:solidFill>
                  <a:prstClr val="black"/>
                </a:solidFill>
              </a:rPr>
              <a:t>Funds in the account are invested by the state investment board</a:t>
            </a:r>
          </a:p>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20</a:t>
            </a:fld>
            <a:endParaRPr lang="en-US" noProof="0" dirty="0"/>
          </a:p>
        </p:txBody>
      </p:sp>
    </p:spTree>
    <p:extLst>
      <p:ext uri="{BB962C8B-B14F-4D97-AF65-F5344CB8AC3E}">
        <p14:creationId xmlns:p14="http://schemas.microsoft.com/office/powerpoint/2010/main" val="3585058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prstClr val="black"/>
                </a:solidFill>
              </a:rPr>
              <a:t>Bea</a:t>
            </a:r>
          </a:p>
          <a:p>
            <a:pPr marL="174708" indent="-174708" defTabSz="931774">
              <a:buFont typeface="Arial" panose="020B0604020202020204" pitchFamily="34" charset="0"/>
              <a:buChar char="•"/>
              <a:defRPr/>
            </a:pPr>
            <a:r>
              <a:rPr lang="en-US" dirty="0">
                <a:solidFill>
                  <a:prstClr val="black"/>
                </a:solidFill>
              </a:rPr>
              <a:t>The Trust Act Commission will determine the rate of pay, which can be up to $0.58 per $100 of income.</a:t>
            </a:r>
          </a:p>
          <a:p>
            <a:pPr marL="174708" indent="-174708" defTabSz="931774">
              <a:buFont typeface="Arial" panose="020B0604020202020204" pitchFamily="34" charset="0"/>
              <a:buChar char="•"/>
              <a:defRPr/>
            </a:pPr>
            <a:r>
              <a:rPr lang="en-US" dirty="0">
                <a:solidFill>
                  <a:prstClr val="black"/>
                </a:solidFill>
              </a:rPr>
              <a:t>The premium rate will be set by the pension funding council starting 1/1/24 and biennially thereafter – the rate must be set at the lowest amount necessary to maintain trust solvency, but will be no more that $.58 per $100 </a:t>
            </a:r>
          </a:p>
          <a:p>
            <a:pPr marL="174708" indent="-174708" defTabSz="931774">
              <a:buFont typeface="Arial" panose="020B0604020202020204" pitchFamily="34" charset="0"/>
              <a:buChar char="•"/>
              <a:defRPr/>
            </a:pPr>
            <a:endParaRPr lang="en-US" dirty="0">
              <a:solidFill>
                <a:prstClr val="black"/>
              </a:solidFill>
            </a:endParaRPr>
          </a:p>
          <a:p>
            <a:pPr marL="174708" indent="-174708" defTabSz="931774">
              <a:buFont typeface="Arial" panose="020B0604020202020204" pitchFamily="34" charset="0"/>
              <a:buChar char="•"/>
              <a:defRPr/>
            </a:pPr>
            <a:r>
              <a:rPr lang="en-US" dirty="0">
                <a:solidFill>
                  <a:prstClr val="black"/>
                </a:solidFill>
              </a:rPr>
              <a:t>Trust Account Overview</a:t>
            </a:r>
          </a:p>
          <a:p>
            <a:pPr marL="640594" lvl="1" indent="-174708">
              <a:buFont typeface="Arial" panose="020B0604020202020204" pitchFamily="34" charset="0"/>
              <a:buChar char="•"/>
              <a:defRPr/>
            </a:pPr>
            <a:r>
              <a:rPr lang="en-US" dirty="0">
                <a:solidFill>
                  <a:prstClr val="black"/>
                </a:solidFill>
              </a:rPr>
              <a:t>$ collected by ESD</a:t>
            </a:r>
          </a:p>
          <a:p>
            <a:pPr marL="640594" lvl="1" indent="-174708">
              <a:buFont typeface="Arial" panose="020B0604020202020204" pitchFamily="34" charset="0"/>
              <a:buChar char="•"/>
              <a:defRPr/>
            </a:pPr>
            <a:r>
              <a:rPr lang="en-US" dirty="0">
                <a:solidFill>
                  <a:prstClr val="black"/>
                </a:solidFill>
              </a:rPr>
              <a:t>Deposited into the Trust Account</a:t>
            </a:r>
          </a:p>
          <a:p>
            <a:pPr marL="640594" lvl="1" indent="-174708">
              <a:buFont typeface="Arial" panose="020B0604020202020204" pitchFamily="34" charset="0"/>
              <a:buChar char="•"/>
              <a:defRPr/>
            </a:pPr>
            <a:r>
              <a:rPr lang="en-US" dirty="0">
                <a:solidFill>
                  <a:prstClr val="black"/>
                </a:solidFill>
              </a:rPr>
              <a:t>$ managed in the custody of the state treasurer</a:t>
            </a:r>
          </a:p>
          <a:p>
            <a:pPr marL="640594" lvl="1" indent="-174708">
              <a:buFont typeface="Arial" panose="020B0604020202020204" pitchFamily="34" charset="0"/>
              <a:buChar char="•"/>
              <a:defRPr/>
            </a:pPr>
            <a:r>
              <a:rPr lang="en-US" dirty="0">
                <a:solidFill>
                  <a:prstClr val="black"/>
                </a:solidFill>
              </a:rPr>
              <a:t>Benefits are disbursed from the account by DSHS</a:t>
            </a:r>
          </a:p>
          <a:p>
            <a:pPr marL="640594" lvl="1" indent="-174708">
              <a:buFont typeface="Arial" panose="020B0604020202020204" pitchFamily="34" charset="0"/>
              <a:buChar char="•"/>
              <a:defRPr/>
            </a:pPr>
            <a:r>
              <a:rPr lang="en-US" dirty="0">
                <a:solidFill>
                  <a:prstClr val="black"/>
                </a:solidFill>
              </a:rPr>
              <a:t>Funds in the account are invested by the state investment board</a:t>
            </a:r>
          </a:p>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2</a:t>
            </a:fld>
            <a:endParaRPr lang="en-US" noProof="0" dirty="0"/>
          </a:p>
        </p:txBody>
      </p:sp>
    </p:spTree>
    <p:extLst>
      <p:ext uri="{BB962C8B-B14F-4D97-AF65-F5344CB8AC3E}">
        <p14:creationId xmlns:p14="http://schemas.microsoft.com/office/powerpoint/2010/main" val="3949093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prstClr val="black"/>
                </a:solidFill>
              </a:rPr>
              <a:t>Bea</a:t>
            </a:r>
          </a:p>
          <a:p>
            <a:pPr marL="174708" indent="-174708" defTabSz="931774">
              <a:buFont typeface="Arial" panose="020B0604020202020204" pitchFamily="34" charset="0"/>
              <a:buChar char="•"/>
              <a:defRPr/>
            </a:pPr>
            <a:r>
              <a:rPr lang="en-US" dirty="0">
                <a:solidFill>
                  <a:prstClr val="black"/>
                </a:solidFill>
              </a:rPr>
              <a:t>The Trust Act Commission will determine the rate of pay, which can be up to $0.58 per $100 of income.</a:t>
            </a:r>
          </a:p>
          <a:p>
            <a:pPr marL="174708" indent="-174708" defTabSz="931774">
              <a:buFont typeface="Arial" panose="020B0604020202020204" pitchFamily="34" charset="0"/>
              <a:buChar char="•"/>
              <a:defRPr/>
            </a:pPr>
            <a:r>
              <a:rPr lang="en-US" dirty="0">
                <a:solidFill>
                  <a:prstClr val="black"/>
                </a:solidFill>
              </a:rPr>
              <a:t>The premium rate will be set by the pension funding council starting 1/1/24 and biennially thereafter – the rate must be set at the lowest amount necessary to maintain trust solvency, but will be no more that $.58 per $100 </a:t>
            </a:r>
          </a:p>
          <a:p>
            <a:pPr marL="174708" indent="-174708" defTabSz="931774">
              <a:buFont typeface="Arial" panose="020B0604020202020204" pitchFamily="34" charset="0"/>
              <a:buChar char="•"/>
              <a:defRPr/>
            </a:pPr>
            <a:endParaRPr lang="en-US" dirty="0">
              <a:solidFill>
                <a:prstClr val="black"/>
              </a:solidFill>
            </a:endParaRPr>
          </a:p>
          <a:p>
            <a:pPr marL="174708" indent="-174708" defTabSz="931774">
              <a:buFont typeface="Arial" panose="020B0604020202020204" pitchFamily="34" charset="0"/>
              <a:buChar char="•"/>
              <a:defRPr/>
            </a:pPr>
            <a:r>
              <a:rPr lang="en-US" dirty="0">
                <a:solidFill>
                  <a:prstClr val="black"/>
                </a:solidFill>
              </a:rPr>
              <a:t>Trust Account Overview</a:t>
            </a:r>
          </a:p>
          <a:p>
            <a:pPr marL="640594" lvl="1" indent="-174708">
              <a:buFont typeface="Arial" panose="020B0604020202020204" pitchFamily="34" charset="0"/>
              <a:buChar char="•"/>
              <a:defRPr/>
            </a:pPr>
            <a:r>
              <a:rPr lang="en-US" dirty="0">
                <a:solidFill>
                  <a:prstClr val="black"/>
                </a:solidFill>
              </a:rPr>
              <a:t>$ collected by ESD</a:t>
            </a:r>
          </a:p>
          <a:p>
            <a:pPr marL="640594" lvl="1" indent="-174708">
              <a:buFont typeface="Arial" panose="020B0604020202020204" pitchFamily="34" charset="0"/>
              <a:buChar char="•"/>
              <a:defRPr/>
            </a:pPr>
            <a:r>
              <a:rPr lang="en-US" dirty="0">
                <a:solidFill>
                  <a:prstClr val="black"/>
                </a:solidFill>
              </a:rPr>
              <a:t>Deposited into the Trust Account</a:t>
            </a:r>
          </a:p>
          <a:p>
            <a:pPr marL="640594" lvl="1" indent="-174708">
              <a:buFont typeface="Arial" panose="020B0604020202020204" pitchFamily="34" charset="0"/>
              <a:buChar char="•"/>
              <a:defRPr/>
            </a:pPr>
            <a:r>
              <a:rPr lang="en-US" dirty="0">
                <a:solidFill>
                  <a:prstClr val="black"/>
                </a:solidFill>
              </a:rPr>
              <a:t>$ managed in the custody of the state treasurer</a:t>
            </a:r>
          </a:p>
          <a:p>
            <a:pPr marL="640594" lvl="1" indent="-174708">
              <a:buFont typeface="Arial" panose="020B0604020202020204" pitchFamily="34" charset="0"/>
              <a:buChar char="•"/>
              <a:defRPr/>
            </a:pPr>
            <a:r>
              <a:rPr lang="en-US" dirty="0">
                <a:solidFill>
                  <a:prstClr val="black"/>
                </a:solidFill>
              </a:rPr>
              <a:t>Benefits are disbursed from the account by DSHS</a:t>
            </a:r>
          </a:p>
          <a:p>
            <a:pPr marL="640594" lvl="1" indent="-174708">
              <a:buFont typeface="Arial" panose="020B0604020202020204" pitchFamily="34" charset="0"/>
              <a:buChar char="•"/>
              <a:defRPr/>
            </a:pPr>
            <a:r>
              <a:rPr lang="en-US" dirty="0">
                <a:solidFill>
                  <a:prstClr val="black"/>
                </a:solidFill>
              </a:rPr>
              <a:t>Funds in the account are invested by the state investment board</a:t>
            </a:r>
          </a:p>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21</a:t>
            </a:fld>
            <a:endParaRPr lang="en-US" noProof="0" dirty="0"/>
          </a:p>
        </p:txBody>
      </p:sp>
    </p:spTree>
    <p:extLst>
      <p:ext uri="{BB962C8B-B14F-4D97-AF65-F5344CB8AC3E}">
        <p14:creationId xmlns:p14="http://schemas.microsoft.com/office/powerpoint/2010/main" val="2714049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prstClr val="black"/>
                </a:solidFill>
              </a:rPr>
              <a:t>Bea</a:t>
            </a:r>
          </a:p>
          <a:p>
            <a:pPr marL="174708" indent="-174708" defTabSz="931774">
              <a:buFont typeface="Arial" panose="020B0604020202020204" pitchFamily="34" charset="0"/>
              <a:buChar char="•"/>
              <a:defRPr/>
            </a:pPr>
            <a:r>
              <a:rPr lang="en-US" dirty="0">
                <a:solidFill>
                  <a:prstClr val="black"/>
                </a:solidFill>
              </a:rPr>
              <a:t>The Trust Act Commission will determine the rate of pay, which can be up to $0.58 per $100 of income.</a:t>
            </a:r>
          </a:p>
          <a:p>
            <a:pPr marL="174708" indent="-174708" defTabSz="931774">
              <a:buFont typeface="Arial" panose="020B0604020202020204" pitchFamily="34" charset="0"/>
              <a:buChar char="•"/>
              <a:defRPr/>
            </a:pPr>
            <a:r>
              <a:rPr lang="en-US" dirty="0">
                <a:solidFill>
                  <a:prstClr val="black"/>
                </a:solidFill>
              </a:rPr>
              <a:t>The premium rate will be set by the pension funding council starting 1/1/24 and biennially thereafter – the rate must be set at the lowest amount necessary to maintain trust solvency, but will be no more that $.58 per $100 </a:t>
            </a:r>
          </a:p>
          <a:p>
            <a:pPr marL="174708" indent="-174708" defTabSz="931774">
              <a:buFont typeface="Arial" panose="020B0604020202020204" pitchFamily="34" charset="0"/>
              <a:buChar char="•"/>
              <a:defRPr/>
            </a:pPr>
            <a:endParaRPr lang="en-US" dirty="0">
              <a:solidFill>
                <a:prstClr val="black"/>
              </a:solidFill>
            </a:endParaRPr>
          </a:p>
          <a:p>
            <a:pPr marL="174708" indent="-174708" defTabSz="931774">
              <a:buFont typeface="Arial" panose="020B0604020202020204" pitchFamily="34" charset="0"/>
              <a:buChar char="•"/>
              <a:defRPr/>
            </a:pPr>
            <a:r>
              <a:rPr lang="en-US" dirty="0">
                <a:solidFill>
                  <a:prstClr val="black"/>
                </a:solidFill>
              </a:rPr>
              <a:t>Trust Account Overview</a:t>
            </a:r>
          </a:p>
          <a:p>
            <a:pPr marL="640594" lvl="1" indent="-174708">
              <a:buFont typeface="Arial" panose="020B0604020202020204" pitchFamily="34" charset="0"/>
              <a:buChar char="•"/>
              <a:defRPr/>
            </a:pPr>
            <a:r>
              <a:rPr lang="en-US" dirty="0">
                <a:solidFill>
                  <a:prstClr val="black"/>
                </a:solidFill>
              </a:rPr>
              <a:t>$ collected by ESD</a:t>
            </a:r>
          </a:p>
          <a:p>
            <a:pPr marL="640594" lvl="1" indent="-174708">
              <a:buFont typeface="Arial" panose="020B0604020202020204" pitchFamily="34" charset="0"/>
              <a:buChar char="•"/>
              <a:defRPr/>
            </a:pPr>
            <a:r>
              <a:rPr lang="en-US" dirty="0">
                <a:solidFill>
                  <a:prstClr val="black"/>
                </a:solidFill>
              </a:rPr>
              <a:t>Deposited into the Trust Account</a:t>
            </a:r>
          </a:p>
          <a:p>
            <a:pPr marL="640594" lvl="1" indent="-174708">
              <a:buFont typeface="Arial" panose="020B0604020202020204" pitchFamily="34" charset="0"/>
              <a:buChar char="•"/>
              <a:defRPr/>
            </a:pPr>
            <a:r>
              <a:rPr lang="en-US" dirty="0">
                <a:solidFill>
                  <a:prstClr val="black"/>
                </a:solidFill>
              </a:rPr>
              <a:t>$ managed in the custody of the state treasurer</a:t>
            </a:r>
          </a:p>
          <a:p>
            <a:pPr marL="640594" lvl="1" indent="-174708">
              <a:buFont typeface="Arial" panose="020B0604020202020204" pitchFamily="34" charset="0"/>
              <a:buChar char="•"/>
              <a:defRPr/>
            </a:pPr>
            <a:r>
              <a:rPr lang="en-US" dirty="0">
                <a:solidFill>
                  <a:prstClr val="black"/>
                </a:solidFill>
              </a:rPr>
              <a:t>Benefits are disbursed from the account by DSHS</a:t>
            </a:r>
          </a:p>
          <a:p>
            <a:pPr marL="640594" lvl="1" indent="-174708">
              <a:buFont typeface="Arial" panose="020B0604020202020204" pitchFamily="34" charset="0"/>
              <a:buChar char="•"/>
              <a:defRPr/>
            </a:pPr>
            <a:r>
              <a:rPr lang="en-US" dirty="0">
                <a:solidFill>
                  <a:prstClr val="black"/>
                </a:solidFill>
              </a:rPr>
              <a:t>Funds in the account are invested by the state investment board</a:t>
            </a:r>
          </a:p>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22</a:t>
            </a:fld>
            <a:endParaRPr lang="en-US" noProof="0" dirty="0"/>
          </a:p>
        </p:txBody>
      </p:sp>
    </p:spTree>
    <p:extLst>
      <p:ext uri="{BB962C8B-B14F-4D97-AF65-F5344CB8AC3E}">
        <p14:creationId xmlns:p14="http://schemas.microsoft.com/office/powerpoint/2010/main" val="763616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23</a:t>
            </a:fld>
            <a:endParaRPr lang="en-US" noProof="0" dirty="0"/>
          </a:p>
        </p:txBody>
      </p:sp>
    </p:spTree>
    <p:extLst>
      <p:ext uri="{BB962C8B-B14F-4D97-AF65-F5344CB8AC3E}">
        <p14:creationId xmlns:p14="http://schemas.microsoft.com/office/powerpoint/2010/main" val="97057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Jeremy – How does this group want to receive information going forward?</a:t>
            </a:r>
          </a:p>
        </p:txBody>
      </p:sp>
      <p:sp>
        <p:nvSpPr>
          <p:cNvPr id="4" name="Slide Number Placeholder 3"/>
          <p:cNvSpPr>
            <a:spLocks noGrp="1"/>
          </p:cNvSpPr>
          <p:nvPr>
            <p:ph type="sldNum" sz="quarter" idx="10"/>
          </p:nvPr>
        </p:nvSpPr>
        <p:spPr/>
        <p:txBody>
          <a:bodyPr/>
          <a:lstStyle/>
          <a:p>
            <a:fld id="{B5F4110D-4E99-49C1-BF09-9D9E5818BB6B}" type="slidenum">
              <a:rPr lang="en-US" noProof="0" smtClean="0"/>
              <a:t>24</a:t>
            </a:fld>
            <a:endParaRPr lang="en-US" noProof="0" dirty="0"/>
          </a:p>
        </p:txBody>
      </p:sp>
    </p:spTree>
    <p:extLst>
      <p:ext uri="{BB962C8B-B14F-4D97-AF65-F5344CB8AC3E}">
        <p14:creationId xmlns:p14="http://schemas.microsoft.com/office/powerpoint/2010/main" val="59290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prstClr val="black"/>
                </a:solidFill>
              </a:rPr>
              <a:t>Bea</a:t>
            </a:r>
          </a:p>
          <a:p>
            <a:pPr marL="174708" indent="-174708" defTabSz="931774">
              <a:buFont typeface="Arial" panose="020B0604020202020204" pitchFamily="34" charset="0"/>
              <a:buChar char="•"/>
              <a:defRPr/>
            </a:pPr>
            <a:r>
              <a:rPr lang="en-US" dirty="0">
                <a:solidFill>
                  <a:prstClr val="black"/>
                </a:solidFill>
              </a:rPr>
              <a:t>The Trust Act Commission will determine the rate of pay, which can be up to $0.58 per $100 of income.</a:t>
            </a:r>
          </a:p>
          <a:p>
            <a:pPr marL="174708" indent="-174708" defTabSz="931774">
              <a:buFont typeface="Arial" panose="020B0604020202020204" pitchFamily="34" charset="0"/>
              <a:buChar char="•"/>
              <a:defRPr/>
            </a:pPr>
            <a:r>
              <a:rPr lang="en-US" dirty="0">
                <a:solidFill>
                  <a:prstClr val="black"/>
                </a:solidFill>
              </a:rPr>
              <a:t>The premium rate will be set by the pension funding council starting 1/1/24 and biennially thereafter – the rate must be set at the lowest amount necessary to maintain trust solvency, but will be no more that $.58 per $100 </a:t>
            </a:r>
          </a:p>
          <a:p>
            <a:pPr marL="174708" indent="-174708" defTabSz="931774">
              <a:buFont typeface="Arial" panose="020B0604020202020204" pitchFamily="34" charset="0"/>
              <a:buChar char="•"/>
              <a:defRPr/>
            </a:pPr>
            <a:endParaRPr lang="en-US" dirty="0">
              <a:solidFill>
                <a:prstClr val="black"/>
              </a:solidFill>
            </a:endParaRPr>
          </a:p>
          <a:p>
            <a:pPr marL="174708" indent="-174708" defTabSz="931774">
              <a:buFont typeface="Arial" panose="020B0604020202020204" pitchFamily="34" charset="0"/>
              <a:buChar char="•"/>
              <a:defRPr/>
            </a:pPr>
            <a:r>
              <a:rPr lang="en-US" dirty="0">
                <a:solidFill>
                  <a:prstClr val="black"/>
                </a:solidFill>
              </a:rPr>
              <a:t>Trust Account Overview</a:t>
            </a:r>
          </a:p>
          <a:p>
            <a:pPr marL="640594" lvl="1" indent="-174708">
              <a:buFont typeface="Arial" panose="020B0604020202020204" pitchFamily="34" charset="0"/>
              <a:buChar char="•"/>
              <a:defRPr/>
            </a:pPr>
            <a:r>
              <a:rPr lang="en-US" dirty="0">
                <a:solidFill>
                  <a:prstClr val="black"/>
                </a:solidFill>
              </a:rPr>
              <a:t>$ collected by ESD</a:t>
            </a:r>
          </a:p>
          <a:p>
            <a:pPr marL="640594" lvl="1" indent="-174708">
              <a:buFont typeface="Arial" panose="020B0604020202020204" pitchFamily="34" charset="0"/>
              <a:buChar char="•"/>
              <a:defRPr/>
            </a:pPr>
            <a:r>
              <a:rPr lang="en-US" dirty="0">
                <a:solidFill>
                  <a:prstClr val="black"/>
                </a:solidFill>
              </a:rPr>
              <a:t>Deposited into the Trust Account</a:t>
            </a:r>
          </a:p>
          <a:p>
            <a:pPr marL="640594" lvl="1" indent="-174708">
              <a:buFont typeface="Arial" panose="020B0604020202020204" pitchFamily="34" charset="0"/>
              <a:buChar char="•"/>
              <a:defRPr/>
            </a:pPr>
            <a:r>
              <a:rPr lang="en-US" dirty="0">
                <a:solidFill>
                  <a:prstClr val="black"/>
                </a:solidFill>
              </a:rPr>
              <a:t>$ managed in the custody of the state treasurer</a:t>
            </a:r>
          </a:p>
          <a:p>
            <a:pPr marL="640594" lvl="1" indent="-174708">
              <a:buFont typeface="Arial" panose="020B0604020202020204" pitchFamily="34" charset="0"/>
              <a:buChar char="•"/>
              <a:defRPr/>
            </a:pPr>
            <a:r>
              <a:rPr lang="en-US" dirty="0">
                <a:solidFill>
                  <a:prstClr val="black"/>
                </a:solidFill>
              </a:rPr>
              <a:t>Benefits are disbursed from the account by DSHS</a:t>
            </a:r>
          </a:p>
          <a:p>
            <a:pPr marL="640594" lvl="1" indent="-174708">
              <a:buFont typeface="Arial" panose="020B0604020202020204" pitchFamily="34" charset="0"/>
              <a:buChar char="•"/>
              <a:defRPr/>
            </a:pPr>
            <a:r>
              <a:rPr lang="en-US" dirty="0">
                <a:solidFill>
                  <a:prstClr val="black"/>
                </a:solidFill>
              </a:rPr>
              <a:t>Funds in the account are invested by the state investment board</a:t>
            </a:r>
          </a:p>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3</a:t>
            </a:fld>
            <a:endParaRPr lang="en-US" noProof="0" dirty="0"/>
          </a:p>
        </p:txBody>
      </p:sp>
    </p:spTree>
    <p:extLst>
      <p:ext uri="{BB962C8B-B14F-4D97-AF65-F5344CB8AC3E}">
        <p14:creationId xmlns:p14="http://schemas.microsoft.com/office/powerpoint/2010/main" val="2731715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prstClr val="black"/>
                </a:solidFill>
              </a:rPr>
              <a:t>Bea</a:t>
            </a:r>
          </a:p>
          <a:p>
            <a:pPr marL="174708" indent="-174708" defTabSz="931774">
              <a:buFont typeface="Arial" panose="020B0604020202020204" pitchFamily="34" charset="0"/>
              <a:buChar char="•"/>
              <a:defRPr/>
            </a:pPr>
            <a:r>
              <a:rPr lang="en-US" dirty="0">
                <a:solidFill>
                  <a:prstClr val="black"/>
                </a:solidFill>
              </a:rPr>
              <a:t>The Trust Act Commission will determine the rate of pay, which can be up to $0.58 per $100 of income.</a:t>
            </a:r>
          </a:p>
          <a:p>
            <a:pPr marL="174708" indent="-174708" defTabSz="931774">
              <a:buFont typeface="Arial" panose="020B0604020202020204" pitchFamily="34" charset="0"/>
              <a:buChar char="•"/>
              <a:defRPr/>
            </a:pPr>
            <a:r>
              <a:rPr lang="en-US" dirty="0">
                <a:solidFill>
                  <a:prstClr val="black"/>
                </a:solidFill>
              </a:rPr>
              <a:t>The premium rate will be set by the pension funding council starting 1/1/24 and biennially thereafter – the rate must be set at the lowest amount necessary to maintain trust solvency, but will be no more that $.58 per $100 </a:t>
            </a:r>
          </a:p>
          <a:p>
            <a:pPr marL="174708" indent="-174708" defTabSz="931774">
              <a:buFont typeface="Arial" panose="020B0604020202020204" pitchFamily="34" charset="0"/>
              <a:buChar char="•"/>
              <a:defRPr/>
            </a:pPr>
            <a:endParaRPr lang="en-US" dirty="0">
              <a:solidFill>
                <a:prstClr val="black"/>
              </a:solidFill>
            </a:endParaRPr>
          </a:p>
          <a:p>
            <a:pPr marL="174708" indent="-174708" defTabSz="931774">
              <a:buFont typeface="Arial" panose="020B0604020202020204" pitchFamily="34" charset="0"/>
              <a:buChar char="•"/>
              <a:defRPr/>
            </a:pPr>
            <a:r>
              <a:rPr lang="en-US" dirty="0">
                <a:solidFill>
                  <a:prstClr val="black"/>
                </a:solidFill>
              </a:rPr>
              <a:t>Trust Account Overview</a:t>
            </a:r>
          </a:p>
          <a:p>
            <a:pPr marL="640594" lvl="1" indent="-174708">
              <a:buFont typeface="Arial" panose="020B0604020202020204" pitchFamily="34" charset="0"/>
              <a:buChar char="•"/>
              <a:defRPr/>
            </a:pPr>
            <a:r>
              <a:rPr lang="en-US" dirty="0">
                <a:solidFill>
                  <a:prstClr val="black"/>
                </a:solidFill>
              </a:rPr>
              <a:t>$ collected by ESD</a:t>
            </a:r>
          </a:p>
          <a:p>
            <a:pPr marL="640594" lvl="1" indent="-174708">
              <a:buFont typeface="Arial" panose="020B0604020202020204" pitchFamily="34" charset="0"/>
              <a:buChar char="•"/>
              <a:defRPr/>
            </a:pPr>
            <a:r>
              <a:rPr lang="en-US" dirty="0">
                <a:solidFill>
                  <a:prstClr val="black"/>
                </a:solidFill>
              </a:rPr>
              <a:t>Deposited into the Trust Account</a:t>
            </a:r>
          </a:p>
          <a:p>
            <a:pPr marL="640594" lvl="1" indent="-174708">
              <a:buFont typeface="Arial" panose="020B0604020202020204" pitchFamily="34" charset="0"/>
              <a:buChar char="•"/>
              <a:defRPr/>
            </a:pPr>
            <a:r>
              <a:rPr lang="en-US" dirty="0">
                <a:solidFill>
                  <a:prstClr val="black"/>
                </a:solidFill>
              </a:rPr>
              <a:t>$ managed in the custody of the state treasurer</a:t>
            </a:r>
          </a:p>
          <a:p>
            <a:pPr marL="640594" lvl="1" indent="-174708">
              <a:buFont typeface="Arial" panose="020B0604020202020204" pitchFamily="34" charset="0"/>
              <a:buChar char="•"/>
              <a:defRPr/>
            </a:pPr>
            <a:r>
              <a:rPr lang="en-US" dirty="0">
                <a:solidFill>
                  <a:prstClr val="black"/>
                </a:solidFill>
              </a:rPr>
              <a:t>Benefits are disbursed from the account by DSHS</a:t>
            </a:r>
          </a:p>
          <a:p>
            <a:pPr marL="640594" lvl="1" indent="-174708">
              <a:buFont typeface="Arial" panose="020B0604020202020204" pitchFamily="34" charset="0"/>
              <a:buChar char="•"/>
              <a:defRPr/>
            </a:pPr>
            <a:r>
              <a:rPr lang="en-US" dirty="0">
                <a:solidFill>
                  <a:prstClr val="black"/>
                </a:solidFill>
              </a:rPr>
              <a:t>Funds in the account are invested by the state investment board</a:t>
            </a:r>
          </a:p>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4</a:t>
            </a:fld>
            <a:endParaRPr lang="en-US" noProof="0" dirty="0"/>
          </a:p>
        </p:txBody>
      </p:sp>
    </p:spTree>
    <p:extLst>
      <p:ext uri="{BB962C8B-B14F-4D97-AF65-F5344CB8AC3E}">
        <p14:creationId xmlns:p14="http://schemas.microsoft.com/office/powerpoint/2010/main" val="304902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a:t>
            </a:r>
          </a:p>
          <a:p>
            <a:pPr marL="174708" indent="-174708">
              <a:buFont typeface="Arial" panose="020B0604020202020204" pitchFamily="34" charset="0"/>
              <a:buChar char="•"/>
            </a:pPr>
            <a:r>
              <a:rPr lang="en-US" dirty="0"/>
              <a:t>The value</a:t>
            </a:r>
            <a:r>
              <a:rPr lang="en-US" baseline="0" dirty="0"/>
              <a:t> of the benefit will increase with inflation. </a:t>
            </a:r>
            <a:endParaRPr lang="en-US" sz="1800" b="1" dirty="0"/>
          </a:p>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5</a:t>
            </a:fld>
            <a:endParaRPr lang="en-US" noProof="0" dirty="0"/>
          </a:p>
        </p:txBody>
      </p:sp>
    </p:spTree>
    <p:extLst>
      <p:ext uri="{BB962C8B-B14F-4D97-AF65-F5344CB8AC3E}">
        <p14:creationId xmlns:p14="http://schemas.microsoft.com/office/powerpoint/2010/main" val="168879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a:t>
            </a:r>
            <a:endParaRPr lang="en-US" sz="1800" b="1" dirty="0"/>
          </a:p>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6</a:t>
            </a:fld>
            <a:endParaRPr lang="en-US" noProof="0" dirty="0"/>
          </a:p>
        </p:txBody>
      </p:sp>
    </p:spTree>
    <p:extLst>
      <p:ext uri="{BB962C8B-B14F-4D97-AF65-F5344CB8AC3E}">
        <p14:creationId xmlns:p14="http://schemas.microsoft.com/office/powerpoint/2010/main" val="1416850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a:t>
            </a:r>
          </a:p>
          <a:p>
            <a:pPr marL="174708" indent="-174708">
              <a:buFont typeface="Arial" panose="020B0604020202020204" pitchFamily="34" charset="0"/>
              <a:buChar char="•"/>
            </a:pPr>
            <a:r>
              <a:rPr lang="en-US" dirty="0"/>
              <a:t>ADL requirements are consistent with the state’s Medicaid eligibility (3 ADLS or 2 if you have cognitive needs)</a:t>
            </a:r>
          </a:p>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7</a:t>
            </a:fld>
            <a:endParaRPr lang="en-US" noProof="0" dirty="0"/>
          </a:p>
        </p:txBody>
      </p:sp>
    </p:spTree>
    <p:extLst>
      <p:ext uri="{BB962C8B-B14F-4D97-AF65-F5344CB8AC3E}">
        <p14:creationId xmlns:p14="http://schemas.microsoft.com/office/powerpoint/2010/main" val="408234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623300"/>
          </a:xfrm>
        </p:spPr>
        <p:txBody>
          <a:bodyPr/>
          <a:lstStyle/>
          <a:p>
            <a:pPr defTabSz="931774">
              <a:defRPr/>
            </a:pPr>
            <a:r>
              <a:rPr lang="en-US" dirty="0">
                <a:solidFill>
                  <a:prstClr val="black"/>
                </a:solidFill>
              </a:rPr>
              <a:t>Jeremy</a:t>
            </a:r>
          </a:p>
          <a:p>
            <a:r>
              <a:rPr lang="en-US" b="1" dirty="0">
                <a:solidFill>
                  <a:srgbClr val="0070C0"/>
                </a:solidFill>
              </a:rPr>
              <a:t>Trust Commission </a:t>
            </a:r>
            <a:r>
              <a:rPr lang="en-US" dirty="0"/>
              <a:t>- 21 members:</a:t>
            </a:r>
          </a:p>
          <a:p>
            <a:pPr marL="174708" indent="-174708">
              <a:buFont typeface="Arial" panose="020B0604020202020204" pitchFamily="34" charset="0"/>
              <a:buChar char="•"/>
            </a:pPr>
            <a:r>
              <a:rPr lang="en-US" dirty="0"/>
              <a:t>4 Washington State Senators</a:t>
            </a:r>
          </a:p>
          <a:p>
            <a:pPr lvl="1"/>
            <a:r>
              <a:rPr lang="en-US" dirty="0"/>
              <a:t>(D) Karen Keiser and Steve Conway</a:t>
            </a:r>
          </a:p>
          <a:p>
            <a:pPr lvl="1"/>
            <a:r>
              <a:rPr lang="en-US" dirty="0"/>
              <a:t>(R) Curtis King and Judy Warnick</a:t>
            </a:r>
          </a:p>
          <a:p>
            <a:pPr marL="174708" indent="-174708">
              <a:buFont typeface="Arial" panose="020B0604020202020204" pitchFamily="34" charset="0"/>
              <a:buChar char="•"/>
            </a:pPr>
            <a:r>
              <a:rPr lang="en-US" dirty="0"/>
              <a:t>4 Washington State Representatives</a:t>
            </a:r>
          </a:p>
          <a:p>
            <a:pPr lvl="1"/>
            <a:r>
              <a:rPr lang="en-US" dirty="0"/>
              <a:t>(D) Laurie Jinkins and Nicole Macri</a:t>
            </a:r>
          </a:p>
          <a:p>
            <a:pPr lvl="1"/>
            <a:r>
              <a:rPr lang="en-US" dirty="0"/>
              <a:t>(R) Paul Harris and Drew MacEwen</a:t>
            </a:r>
          </a:p>
          <a:p>
            <a:pPr marL="174708" indent="-174708">
              <a:buFont typeface="Arial" panose="020B0604020202020204" pitchFamily="34" charset="0"/>
              <a:buChar char="•"/>
            </a:pPr>
            <a:r>
              <a:rPr lang="en-US" dirty="0"/>
              <a:t>DSHS Secretary (or designee) Chair of the Commission</a:t>
            </a:r>
          </a:p>
          <a:p>
            <a:pPr marL="174708" indent="-174708">
              <a:buFont typeface="Arial" panose="020B0604020202020204" pitchFamily="34" charset="0"/>
              <a:buChar char="•"/>
            </a:pPr>
            <a:r>
              <a:rPr lang="en-US" dirty="0"/>
              <a:t>ESD Commissioner (or designee)</a:t>
            </a:r>
          </a:p>
          <a:p>
            <a:pPr marL="174708" indent="-174708">
              <a:buFont typeface="Arial" panose="020B0604020202020204" pitchFamily="34" charset="0"/>
              <a:buChar char="•"/>
            </a:pPr>
            <a:r>
              <a:rPr lang="en-US" dirty="0"/>
              <a:t>HCA Director (or designee)</a:t>
            </a:r>
          </a:p>
          <a:p>
            <a:pPr marL="174708" indent="-174708">
              <a:buFont typeface="Arial" panose="020B0604020202020204" pitchFamily="34" charset="0"/>
              <a:buChar char="•"/>
            </a:pPr>
            <a:r>
              <a:rPr lang="en-US" dirty="0"/>
              <a:t>10 Governor Appointees – stakeholder representatives, including employers</a:t>
            </a:r>
          </a:p>
          <a:p>
            <a:r>
              <a:rPr lang="en-US" b="1" dirty="0">
                <a:solidFill>
                  <a:srgbClr val="0070C0"/>
                </a:solidFill>
              </a:rPr>
              <a:t>Trust Council</a:t>
            </a:r>
            <a:r>
              <a:rPr lang="en-US" dirty="0"/>
              <a:t> - 12 members:</a:t>
            </a:r>
          </a:p>
          <a:p>
            <a:pPr marL="174708" indent="-174708">
              <a:buFont typeface="Arial" panose="020B0604020202020204" pitchFamily="34" charset="0"/>
              <a:buChar char="•"/>
            </a:pPr>
            <a:r>
              <a:rPr lang="en-US" dirty="0"/>
              <a:t>8 Washington State Senators and Representatives members of the Commission</a:t>
            </a:r>
          </a:p>
          <a:p>
            <a:pPr marL="174708" indent="-174708">
              <a:buFont typeface="Arial" panose="020B0604020202020204" pitchFamily="34" charset="0"/>
              <a:buChar char="•"/>
            </a:pPr>
            <a:r>
              <a:rPr lang="en-US" dirty="0"/>
              <a:t>DSHS, HCA and ESD members of the Commission </a:t>
            </a:r>
          </a:p>
          <a:p>
            <a:pPr marL="174708" indent="-174708">
              <a:buFont typeface="Arial" panose="020B0604020202020204" pitchFamily="34" charset="0"/>
              <a:buChar char="•"/>
            </a:pPr>
            <a:r>
              <a:rPr lang="en-US" dirty="0"/>
              <a:t>OFM Director (or designee) Chair of the Council</a:t>
            </a:r>
          </a:p>
          <a:p>
            <a:r>
              <a:rPr lang="en-US" b="1" dirty="0">
                <a:solidFill>
                  <a:srgbClr val="0070C0"/>
                </a:solidFill>
              </a:rPr>
              <a:t>Investment Strategy Subcommittee </a:t>
            </a:r>
            <a:r>
              <a:rPr lang="en-US" dirty="0"/>
              <a:t>- 14 members:</a:t>
            </a:r>
          </a:p>
          <a:p>
            <a:pPr marL="174708" indent="-174708">
              <a:buFont typeface="Arial" panose="020B0604020202020204" pitchFamily="34" charset="0"/>
              <a:buChar char="•"/>
            </a:pPr>
            <a:r>
              <a:rPr lang="en-US" dirty="0"/>
              <a:t>4 Washington State Senators on the Commission</a:t>
            </a:r>
          </a:p>
          <a:p>
            <a:pPr marL="174708" indent="-174708">
              <a:buFont typeface="Arial" panose="020B0604020202020204" pitchFamily="34" charset="0"/>
              <a:buChar char="•"/>
            </a:pPr>
            <a:r>
              <a:rPr lang="en-US" dirty="0"/>
              <a:t>4 Washington State Representatives on the Commission </a:t>
            </a:r>
          </a:p>
          <a:p>
            <a:pPr marL="174708" indent="-174708">
              <a:buFont typeface="Arial" panose="020B0604020202020204" pitchFamily="34" charset="0"/>
              <a:buChar char="•"/>
            </a:pPr>
            <a:r>
              <a:rPr lang="en-US" dirty="0"/>
              <a:t>DSHS Secretary (or designee)</a:t>
            </a:r>
          </a:p>
          <a:p>
            <a:pPr marL="174708" indent="-174708">
              <a:buFont typeface="Arial" panose="020B0604020202020204" pitchFamily="34" charset="0"/>
              <a:buChar char="•"/>
            </a:pPr>
            <a:r>
              <a:rPr lang="en-US" dirty="0"/>
              <a:t>ESD Commissioner (or designee)</a:t>
            </a:r>
          </a:p>
          <a:p>
            <a:pPr marL="174708" indent="-174708">
              <a:buFont typeface="Arial" panose="020B0604020202020204" pitchFamily="34" charset="0"/>
              <a:buChar char="•"/>
            </a:pPr>
            <a:r>
              <a:rPr lang="en-US" dirty="0"/>
              <a:t>4 Governor Appointees - experienced and qualified in the field of investments (non-voting members)</a:t>
            </a:r>
          </a:p>
          <a:p>
            <a:pPr defTabSz="931774">
              <a:defRPr/>
            </a:pPr>
            <a:endParaRPr lang="en-US" sz="1100" dirty="0">
              <a:solidFill>
                <a:prstClr val="black"/>
              </a:solidFill>
            </a:endParaRPr>
          </a:p>
          <a:p>
            <a:pPr defTabSz="931774">
              <a:defRPr/>
            </a:pPr>
            <a:endParaRPr lang="en-US" dirty="0">
              <a:solidFill>
                <a:prstClr val="black"/>
              </a:solidFill>
            </a:endParaRPr>
          </a:p>
          <a:p>
            <a:pPr defTabSz="931774">
              <a:defRPr/>
            </a:pPr>
            <a:endParaRPr lang="en-US" dirty="0">
              <a:solidFill>
                <a:prstClr val="black"/>
              </a:solidFill>
            </a:endParaRPr>
          </a:p>
          <a:p>
            <a:pPr defTabSz="931774">
              <a:defRPr/>
            </a:pPr>
            <a:endParaRPr lang="en-US" dirty="0">
              <a:solidFill>
                <a:prstClr val="black"/>
              </a:solidFill>
            </a:endParaRPr>
          </a:p>
          <a:p>
            <a:pPr defTabSz="931774">
              <a:defRPr/>
            </a:pPr>
            <a:endParaRPr lang="en-US" dirty="0">
              <a:solidFill>
                <a:prstClr val="black"/>
              </a:solidFill>
            </a:endParaRPr>
          </a:p>
          <a:p>
            <a:pPr defTabSz="931774">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8</a:t>
            </a:fld>
            <a:endParaRPr lang="en-US" noProof="0" dirty="0"/>
          </a:p>
        </p:txBody>
      </p:sp>
    </p:spTree>
    <p:extLst>
      <p:ext uri="{BB962C8B-B14F-4D97-AF65-F5344CB8AC3E}">
        <p14:creationId xmlns:p14="http://schemas.microsoft.com/office/powerpoint/2010/main" val="3837299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Jeremy</a:t>
            </a:r>
          </a:p>
          <a:p>
            <a:pPr defTabSz="931774">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B5F4110D-4E99-49C1-BF09-9D9E5818BB6B}" type="slidenum">
              <a:rPr lang="en-US" noProof="0" smtClean="0"/>
              <a:t>9</a:t>
            </a:fld>
            <a:endParaRPr lang="en-US" noProof="0" dirty="0"/>
          </a:p>
        </p:txBody>
      </p:sp>
    </p:spTree>
    <p:extLst>
      <p:ext uri="{BB962C8B-B14F-4D97-AF65-F5344CB8AC3E}">
        <p14:creationId xmlns:p14="http://schemas.microsoft.com/office/powerpoint/2010/main" val="256422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899954E-D83C-4E03-A51E-E9EFC4CB52C8}"/>
              </a:ext>
            </a:extLst>
          </p:cNvPr>
          <p:cNvSpPr/>
          <p:nvPr userDrawn="1"/>
        </p:nvSpPr>
        <p:spPr>
          <a:xfrm>
            <a:off x="0" y="0"/>
            <a:ext cx="9144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 name="Прямоугольник 3">
            <a:extLst>
              <a:ext uri="{FF2B5EF4-FFF2-40B4-BE49-F238E27FC236}">
                <a16:creationId xmlns:a16="http://schemas.microsoft.com/office/drawing/2014/main" id="{15FAA74F-DE92-4414-B0C7-466184CBCC99}"/>
              </a:ext>
            </a:extLst>
          </p:cNvPr>
          <p:cNvSpPr/>
          <p:nvPr userDrawn="1"/>
        </p:nvSpPr>
        <p:spPr>
          <a:xfrm>
            <a:off x="3070097" y="404813"/>
            <a:ext cx="3003804" cy="1712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6" name="Slide Number Placeholder 5">
            <a:extLst>
              <a:ext uri="{FF2B5EF4-FFF2-40B4-BE49-F238E27FC236}">
                <a16:creationId xmlns:a16="http://schemas.microsoft.com/office/drawing/2014/main" id="{ECEEB3FF-7F57-482E-BA1B-44AD9E95F077}"/>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11" name="Text Placeholder 9">
            <a:extLst>
              <a:ext uri="{FF2B5EF4-FFF2-40B4-BE49-F238E27FC236}">
                <a16:creationId xmlns:a16="http://schemas.microsoft.com/office/drawing/2014/main" id="{D9D4896A-B348-4A66-B8A4-5E68BBCC49E4}"/>
              </a:ext>
            </a:extLst>
          </p:cNvPr>
          <p:cNvSpPr>
            <a:spLocks noGrp="1"/>
          </p:cNvSpPr>
          <p:nvPr>
            <p:ph type="body" sz="quarter" idx="15" hasCustomPrompt="1"/>
          </p:nvPr>
        </p:nvSpPr>
        <p:spPr>
          <a:xfrm>
            <a:off x="3070098" y="5296343"/>
            <a:ext cx="3003804" cy="1561657"/>
          </a:xfrm>
          <a:solidFill>
            <a:schemeClr val="tx1"/>
          </a:solidFill>
        </p:spPr>
        <p:txBody>
          <a:bodyPr tIns="90000" bIns="90000" anchor="ctr" anchorCtr="0">
            <a:noAutofit/>
          </a:bodyPr>
          <a:lstStyle>
            <a:lvl1pPr marL="0" indent="0" algn="ctr">
              <a:spcBef>
                <a:spcPts val="450"/>
              </a:spcBef>
              <a:buNone/>
              <a:defRPr sz="2100" i="0">
                <a:solidFill>
                  <a:schemeClr val="bg1"/>
                </a:solidFill>
              </a:defRPr>
            </a:lvl1pPr>
            <a:lvl2pPr marL="342900" indent="0" algn="ctr">
              <a:buNone/>
              <a:defRPr sz="2100">
                <a:solidFill>
                  <a:schemeClr val="bg1"/>
                </a:solidFill>
              </a:defRPr>
            </a:lvl2pPr>
            <a:lvl3pPr marL="685800" indent="0" algn="ctr">
              <a:buNone/>
              <a:defRPr sz="2100">
                <a:solidFill>
                  <a:schemeClr val="bg1"/>
                </a:solidFill>
              </a:defRPr>
            </a:lvl3pPr>
            <a:lvl4pPr marL="1028700" indent="0" algn="ctr">
              <a:buNone/>
              <a:defRPr sz="2100">
                <a:solidFill>
                  <a:schemeClr val="bg1"/>
                </a:solidFill>
              </a:defRPr>
            </a:lvl4pPr>
            <a:lvl5pPr marL="1371600" indent="0" algn="ctr">
              <a:buNone/>
              <a:defRPr sz="2100">
                <a:solidFill>
                  <a:schemeClr val="bg1"/>
                </a:solidFill>
              </a:defRPr>
            </a:lvl5pPr>
          </a:lstStyle>
          <a:p>
            <a:pPr lvl="0"/>
            <a:r>
              <a:rPr lang="en-US" noProof="0"/>
              <a:t>Edit Master</a:t>
            </a:r>
            <a:br>
              <a:rPr lang="en-US" noProof="0"/>
            </a:br>
            <a:r>
              <a:rPr lang="en-US" noProof="0"/>
              <a:t>text styles</a:t>
            </a:r>
          </a:p>
        </p:txBody>
      </p:sp>
      <p:sp>
        <p:nvSpPr>
          <p:cNvPr id="12" name="Title 1">
            <a:extLst>
              <a:ext uri="{FF2B5EF4-FFF2-40B4-BE49-F238E27FC236}">
                <a16:creationId xmlns:a16="http://schemas.microsoft.com/office/drawing/2014/main" id="{0824308D-CE80-4FF7-81BB-AFBECF7EA2C0}"/>
              </a:ext>
            </a:extLst>
          </p:cNvPr>
          <p:cNvSpPr>
            <a:spLocks noGrp="1"/>
          </p:cNvSpPr>
          <p:nvPr>
            <p:ph type="title" hasCustomPrompt="1"/>
          </p:nvPr>
        </p:nvSpPr>
        <p:spPr>
          <a:xfrm>
            <a:off x="3070098" y="2117623"/>
            <a:ext cx="3003804" cy="2977551"/>
          </a:xfrm>
          <a:solidFill>
            <a:schemeClr val="tx1"/>
          </a:solidFill>
        </p:spPr>
        <p:txBody>
          <a:bodyPr tIns="72000" bIns="216000" anchor="b">
            <a:normAutofit/>
          </a:bodyPr>
          <a:lstStyle>
            <a:lvl1pPr algn="ctr">
              <a:lnSpc>
                <a:spcPct val="85000"/>
              </a:lnSpc>
              <a:defRPr lang="ru-RU" sz="4500" b="1" kern="1200" dirty="0">
                <a:solidFill>
                  <a:schemeClr val="bg2"/>
                </a:solidFill>
                <a:latin typeface="+mj-lt"/>
                <a:ea typeface="+mn-ea"/>
                <a:cs typeface="+mn-cs"/>
              </a:defRPr>
            </a:lvl1pPr>
          </a:lstStyle>
          <a:p>
            <a:r>
              <a:rPr lang="en-US" noProof="0"/>
              <a:t>CLICK TO EDIT TITLE</a:t>
            </a:r>
          </a:p>
        </p:txBody>
      </p:sp>
      <p:sp>
        <p:nvSpPr>
          <p:cNvPr id="14" name="Picture Placeholder 13">
            <a:extLst>
              <a:ext uri="{FF2B5EF4-FFF2-40B4-BE49-F238E27FC236}">
                <a16:creationId xmlns:a16="http://schemas.microsoft.com/office/drawing/2014/main" id="{2E46EE0C-8420-4BA8-9E2D-0780DB1E6509}"/>
              </a:ext>
            </a:extLst>
          </p:cNvPr>
          <p:cNvSpPr>
            <a:spLocks noGrp="1"/>
          </p:cNvSpPr>
          <p:nvPr>
            <p:ph type="pic" sz="quarter" idx="16"/>
          </p:nvPr>
        </p:nvSpPr>
        <p:spPr>
          <a:xfrm>
            <a:off x="3697605" y="953857"/>
            <a:ext cx="1748790" cy="539496"/>
          </a:xfrm>
          <a:ln>
            <a:noFill/>
          </a:ln>
        </p:spPr>
        <p:txBody>
          <a:bodyPr anchor="ctr" anchorCtr="0">
            <a:noAutofit/>
          </a:bodyPr>
          <a:lstStyle>
            <a:lvl1pPr marL="0" indent="0" algn="ctr">
              <a:buNone/>
              <a:defRPr sz="1050">
                <a:solidFill>
                  <a:schemeClr val="bg1"/>
                </a:solidFill>
              </a:defRPr>
            </a:lvl1pPr>
          </a:lstStyle>
          <a:p>
            <a:r>
              <a:rPr lang="en-US" noProof="0" dirty="0"/>
              <a:t>Click icon to add picture</a:t>
            </a:r>
          </a:p>
        </p:txBody>
      </p:sp>
      <p:sp>
        <p:nvSpPr>
          <p:cNvPr id="10" name="Rectangle 6" descr="Rectangle shape">
            <a:extLst>
              <a:ext uri="{FF2B5EF4-FFF2-40B4-BE49-F238E27FC236}">
                <a16:creationId xmlns:a16="http://schemas.microsoft.com/office/drawing/2014/main" id="{0A900D34-4B01-4389-9CFF-FFCB0CF7A3CC}"/>
              </a:ext>
            </a:extLst>
          </p:cNvPr>
          <p:cNvSpPr/>
          <p:nvPr userDrawn="1"/>
        </p:nvSpPr>
        <p:spPr>
          <a:xfrm>
            <a:off x="3691890" y="1916455"/>
            <a:ext cx="545211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5" name="Прямоугольник 14">
            <a:extLst>
              <a:ext uri="{FF2B5EF4-FFF2-40B4-BE49-F238E27FC236}">
                <a16:creationId xmlns:a16="http://schemas.microsoft.com/office/drawing/2014/main" id="{18865235-7FA6-4F58-B90E-4404EAE577DF}"/>
              </a:ext>
            </a:extLst>
          </p:cNvPr>
          <p:cNvSpPr/>
          <p:nvPr userDrawn="1"/>
        </p:nvSpPr>
        <p:spPr>
          <a:xfrm>
            <a:off x="3070097" y="5095174"/>
            <a:ext cx="3003804" cy="2240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Rectangle 5" descr="Rectangle shape">
            <a:extLst>
              <a:ext uri="{FF2B5EF4-FFF2-40B4-BE49-F238E27FC236}">
                <a16:creationId xmlns:a16="http://schemas.microsoft.com/office/drawing/2014/main" id="{72ED261F-FABA-4D73-8360-A897A6082FA6}"/>
              </a:ext>
            </a:extLst>
          </p:cNvPr>
          <p:cNvSpPr/>
          <p:nvPr userDrawn="1"/>
        </p:nvSpPr>
        <p:spPr>
          <a:xfrm>
            <a:off x="-1" y="5095175"/>
            <a:ext cx="545211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568437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mbers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646694" y="3689555"/>
            <a:ext cx="3303800" cy="1737210"/>
          </a:xfrm>
        </p:spPr>
        <p:txBody>
          <a:bodyPr lIns="0" tIns="0" rIns="0" bIns="0" anchor="t" anchorCtr="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4713368" y="2620885"/>
            <a:ext cx="3716572" cy="808115"/>
          </a:xfrm>
        </p:spPr>
        <p:txBody>
          <a:bodyPr lIns="0" tIns="0" rIns="0" bIns="0" anchor="t" anchorCtr="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28651" y="1904702"/>
            <a:ext cx="3316511" cy="1325563"/>
          </a:xfrm>
        </p:spPr>
        <p:txBody>
          <a:bodyPr lIns="0" tIns="0" rIns="0" bIns="0" anchor="b" anchorCtr="0">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p:nvPr>
        </p:nvSpPr>
        <p:spPr>
          <a:xfrm>
            <a:off x="4713368" y="2107734"/>
            <a:ext cx="3716572" cy="430592"/>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4" name="Text Placeholder 2">
            <a:extLst>
              <a:ext uri="{FF2B5EF4-FFF2-40B4-BE49-F238E27FC236}">
                <a16:creationId xmlns:a16="http://schemas.microsoft.com/office/drawing/2014/main" id="{260CEEAE-673F-4CB5-B22D-3567AE8002CC}"/>
              </a:ext>
            </a:extLst>
          </p:cNvPr>
          <p:cNvSpPr>
            <a:spLocks noGrp="1"/>
          </p:cNvSpPr>
          <p:nvPr>
            <p:ph type="body" idx="28" hasCustomPrompt="1"/>
          </p:nvPr>
        </p:nvSpPr>
        <p:spPr>
          <a:xfrm>
            <a:off x="4713367" y="976103"/>
            <a:ext cx="3716572" cy="1128424"/>
          </a:xfrm>
        </p:spPr>
        <p:txBody>
          <a:bodyPr lIns="0" tIns="0" rIns="0" bIns="0" anchor="b">
            <a:noAutofit/>
          </a:bodyPr>
          <a:lstStyle>
            <a:lvl1pPr marL="0" indent="0">
              <a:buNone/>
              <a:defRPr sz="5250" b="1" i="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$12,345</a:t>
            </a:r>
          </a:p>
        </p:txBody>
      </p:sp>
      <p:sp>
        <p:nvSpPr>
          <p:cNvPr id="25" name="Text Placeholder 2">
            <a:extLst>
              <a:ext uri="{FF2B5EF4-FFF2-40B4-BE49-F238E27FC236}">
                <a16:creationId xmlns:a16="http://schemas.microsoft.com/office/drawing/2014/main" id="{B4825933-91D2-4FC0-BB9B-5D124BF9D51B}"/>
              </a:ext>
            </a:extLst>
          </p:cNvPr>
          <p:cNvSpPr>
            <a:spLocks noGrp="1"/>
          </p:cNvSpPr>
          <p:nvPr>
            <p:ph type="body" idx="29"/>
          </p:nvPr>
        </p:nvSpPr>
        <p:spPr>
          <a:xfrm>
            <a:off x="4713368" y="5321068"/>
            <a:ext cx="3716572" cy="548574"/>
          </a:xfrm>
        </p:spPr>
        <p:txBody>
          <a:bodyPr lIns="0" tIns="0" rIns="0" bIns="0" anchor="t" anchorCtr="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6" name="Text Placeholder 2">
            <a:extLst>
              <a:ext uri="{FF2B5EF4-FFF2-40B4-BE49-F238E27FC236}">
                <a16:creationId xmlns:a16="http://schemas.microsoft.com/office/drawing/2014/main" id="{6D20445D-98AF-47B2-9FBD-AF19976FE079}"/>
              </a:ext>
            </a:extLst>
          </p:cNvPr>
          <p:cNvSpPr>
            <a:spLocks noGrp="1"/>
          </p:cNvSpPr>
          <p:nvPr>
            <p:ph type="body" idx="30"/>
          </p:nvPr>
        </p:nvSpPr>
        <p:spPr>
          <a:xfrm>
            <a:off x="4713368" y="4807915"/>
            <a:ext cx="3716572" cy="430592"/>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7" name="Text Placeholder 2">
            <a:extLst>
              <a:ext uri="{FF2B5EF4-FFF2-40B4-BE49-F238E27FC236}">
                <a16:creationId xmlns:a16="http://schemas.microsoft.com/office/drawing/2014/main" id="{26B4ED62-0191-4136-BE3C-958CFAB7AC9B}"/>
              </a:ext>
            </a:extLst>
          </p:cNvPr>
          <p:cNvSpPr>
            <a:spLocks noGrp="1"/>
          </p:cNvSpPr>
          <p:nvPr>
            <p:ph type="body" idx="31" hasCustomPrompt="1"/>
          </p:nvPr>
        </p:nvSpPr>
        <p:spPr>
          <a:xfrm>
            <a:off x="4713367" y="3676284"/>
            <a:ext cx="3716572" cy="1128424"/>
          </a:xfrm>
        </p:spPr>
        <p:txBody>
          <a:bodyPr lIns="0" tIns="0" rIns="0" bIns="0" anchor="b">
            <a:noAutofit/>
          </a:bodyPr>
          <a:lstStyle>
            <a:lvl1pPr marL="0" indent="0">
              <a:buNone/>
              <a:defRPr sz="5250" b="1" i="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$6,789</a:t>
            </a:r>
          </a:p>
        </p:txBody>
      </p:sp>
      <p:sp>
        <p:nvSpPr>
          <p:cNvPr id="15" name="Rectangle 13" descr="Rectangle shape">
            <a:extLst>
              <a:ext uri="{FF2B5EF4-FFF2-40B4-BE49-F238E27FC236}">
                <a16:creationId xmlns:a16="http://schemas.microsoft.com/office/drawing/2014/main" id="{7A6E2CC8-AD16-49DE-83C6-DA0AA5063E1D}"/>
              </a:ext>
            </a:extLst>
          </p:cNvPr>
          <p:cNvSpPr/>
          <p:nvPr userDrawn="1"/>
        </p:nvSpPr>
        <p:spPr>
          <a:xfrm>
            <a:off x="0" y="3341010"/>
            <a:ext cx="3184592"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362440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istic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9A7BA7-C33A-4105-8F53-B8940C0A3F83}"/>
              </a:ext>
            </a:extLst>
          </p:cNvPr>
          <p:cNvSpPr/>
          <p:nvPr userDrawn="1"/>
        </p:nvSpPr>
        <p:spPr>
          <a:xfrm>
            <a:off x="3306170" y="-9144"/>
            <a:ext cx="1014984" cy="343814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Rectangle 15">
            <a:extLst>
              <a:ext uri="{FF2B5EF4-FFF2-40B4-BE49-F238E27FC236}">
                <a16:creationId xmlns:a16="http://schemas.microsoft.com/office/drawing/2014/main" id="{995FDDE8-E604-43B2-9010-7650176DFE1B}"/>
              </a:ext>
            </a:extLst>
          </p:cNvPr>
          <p:cNvSpPr/>
          <p:nvPr userDrawn="1"/>
        </p:nvSpPr>
        <p:spPr>
          <a:xfrm>
            <a:off x="4538565" y="0"/>
            <a:ext cx="1529334" cy="343814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8" name="Rectangle 17">
            <a:extLst>
              <a:ext uri="{FF2B5EF4-FFF2-40B4-BE49-F238E27FC236}">
                <a16:creationId xmlns:a16="http://schemas.microsoft.com/office/drawing/2014/main" id="{9DC30695-97E1-4601-8C7B-961D69628644}"/>
              </a:ext>
            </a:extLst>
          </p:cNvPr>
          <p:cNvSpPr/>
          <p:nvPr userDrawn="1"/>
        </p:nvSpPr>
        <p:spPr>
          <a:xfrm>
            <a:off x="6285310" y="0"/>
            <a:ext cx="2228850" cy="343814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28651" y="4572000"/>
            <a:ext cx="3316511" cy="1508823"/>
          </a:xfrm>
        </p:spPr>
        <p:txBody>
          <a:bodyPr lIns="0" tIns="0" rIns="0" bIns="0" anchor="b" anchorCtr="0">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hasCustomPrompt="1"/>
          </p:nvPr>
        </p:nvSpPr>
        <p:spPr>
          <a:xfrm>
            <a:off x="3306170" y="2494818"/>
            <a:ext cx="1014986" cy="430592"/>
          </a:xfrm>
        </p:spPr>
        <p:txBody>
          <a:bodyPr lIns="0" tIns="0" rIns="0" bIns="0" anchor="b">
            <a:normAutofit/>
          </a:bodyPr>
          <a:lstStyle>
            <a:lvl1pPr marL="0" indent="0" algn="ctr">
              <a:buNone/>
              <a:defRPr sz="210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Billion</a:t>
            </a:r>
          </a:p>
        </p:txBody>
      </p:sp>
      <p:sp>
        <p:nvSpPr>
          <p:cNvPr id="24" name="Text Placeholder 2">
            <a:extLst>
              <a:ext uri="{FF2B5EF4-FFF2-40B4-BE49-F238E27FC236}">
                <a16:creationId xmlns:a16="http://schemas.microsoft.com/office/drawing/2014/main" id="{260CEEAE-673F-4CB5-B22D-3567AE8002CC}"/>
              </a:ext>
            </a:extLst>
          </p:cNvPr>
          <p:cNvSpPr>
            <a:spLocks noGrp="1"/>
          </p:cNvSpPr>
          <p:nvPr>
            <p:ph type="body" idx="28" hasCustomPrompt="1"/>
          </p:nvPr>
        </p:nvSpPr>
        <p:spPr>
          <a:xfrm>
            <a:off x="2834610" y="1520399"/>
            <a:ext cx="1486545" cy="1019338"/>
          </a:xfrm>
        </p:spPr>
        <p:txBody>
          <a:bodyPr lIns="0" tIns="0" rIns="0" bIns="0" anchor="b">
            <a:noAutofit/>
          </a:bodyPr>
          <a:lstStyle>
            <a:lvl1pPr marL="0" indent="0">
              <a:buNone/>
              <a:defRPr sz="525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$25</a:t>
            </a:r>
          </a:p>
        </p:txBody>
      </p:sp>
      <p:sp>
        <p:nvSpPr>
          <p:cNvPr id="25" name="Text Placeholder 2">
            <a:extLst>
              <a:ext uri="{FF2B5EF4-FFF2-40B4-BE49-F238E27FC236}">
                <a16:creationId xmlns:a16="http://schemas.microsoft.com/office/drawing/2014/main" id="{B4825933-91D2-4FC0-BB9B-5D124BF9D51B}"/>
              </a:ext>
            </a:extLst>
          </p:cNvPr>
          <p:cNvSpPr>
            <a:spLocks noGrp="1"/>
          </p:cNvSpPr>
          <p:nvPr>
            <p:ph type="body" idx="29"/>
          </p:nvPr>
        </p:nvSpPr>
        <p:spPr>
          <a:xfrm>
            <a:off x="4488179" y="4599296"/>
            <a:ext cx="4025981" cy="1019338"/>
          </a:xfrm>
        </p:spPr>
        <p:txBody>
          <a:bodyPr lIns="0" tIns="0" rIns="0" bIns="0" anchor="t" anchorCtr="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9" name="Text Placeholder 2">
            <a:extLst>
              <a:ext uri="{FF2B5EF4-FFF2-40B4-BE49-F238E27FC236}">
                <a16:creationId xmlns:a16="http://schemas.microsoft.com/office/drawing/2014/main" id="{D1F95E71-8CFB-47D8-857E-5CF7D091CCFE}"/>
              </a:ext>
            </a:extLst>
          </p:cNvPr>
          <p:cNvSpPr>
            <a:spLocks noGrp="1"/>
          </p:cNvSpPr>
          <p:nvPr>
            <p:ph type="body" idx="30" hasCustomPrompt="1"/>
          </p:nvPr>
        </p:nvSpPr>
        <p:spPr>
          <a:xfrm>
            <a:off x="4979416" y="2494818"/>
            <a:ext cx="1014986" cy="430592"/>
          </a:xfrm>
        </p:spPr>
        <p:txBody>
          <a:bodyPr lIns="0" tIns="0" rIns="0" bIns="0" anchor="b">
            <a:normAutofit/>
          </a:bodyPr>
          <a:lstStyle>
            <a:lvl1pPr marL="0" indent="0" algn="ctr">
              <a:buNone/>
              <a:defRPr sz="210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Billion</a:t>
            </a:r>
          </a:p>
        </p:txBody>
      </p:sp>
      <p:sp>
        <p:nvSpPr>
          <p:cNvPr id="20" name="Text Placeholder 2">
            <a:extLst>
              <a:ext uri="{FF2B5EF4-FFF2-40B4-BE49-F238E27FC236}">
                <a16:creationId xmlns:a16="http://schemas.microsoft.com/office/drawing/2014/main" id="{4220BB32-08C4-4A57-831F-A25F6DD5F662}"/>
              </a:ext>
            </a:extLst>
          </p:cNvPr>
          <p:cNvSpPr>
            <a:spLocks noGrp="1"/>
          </p:cNvSpPr>
          <p:nvPr>
            <p:ph type="body" idx="31" hasCustomPrompt="1"/>
          </p:nvPr>
        </p:nvSpPr>
        <p:spPr>
          <a:xfrm>
            <a:off x="4507856" y="1520399"/>
            <a:ext cx="1486545" cy="1019338"/>
          </a:xfrm>
        </p:spPr>
        <p:txBody>
          <a:bodyPr lIns="0" tIns="0" rIns="0" bIns="0" anchor="b">
            <a:noAutofit/>
          </a:bodyPr>
          <a:lstStyle>
            <a:lvl1pPr marL="0" indent="0">
              <a:buNone/>
              <a:defRPr sz="525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$50</a:t>
            </a:r>
          </a:p>
        </p:txBody>
      </p:sp>
      <p:sp>
        <p:nvSpPr>
          <p:cNvPr id="23" name="Text Placeholder 2">
            <a:extLst>
              <a:ext uri="{FF2B5EF4-FFF2-40B4-BE49-F238E27FC236}">
                <a16:creationId xmlns:a16="http://schemas.microsoft.com/office/drawing/2014/main" id="{694EBB8B-63BC-49D7-A4A6-810321F08ECE}"/>
              </a:ext>
            </a:extLst>
          </p:cNvPr>
          <p:cNvSpPr>
            <a:spLocks noGrp="1"/>
          </p:cNvSpPr>
          <p:nvPr>
            <p:ph type="body" idx="32" hasCustomPrompt="1"/>
          </p:nvPr>
        </p:nvSpPr>
        <p:spPr>
          <a:xfrm>
            <a:off x="7463139" y="2494818"/>
            <a:ext cx="1051021" cy="430592"/>
          </a:xfrm>
        </p:spPr>
        <p:txBody>
          <a:bodyPr lIns="0" tIns="0" rIns="0" bIns="0" anchor="b">
            <a:normAutofit/>
          </a:bodyPr>
          <a:lstStyle>
            <a:lvl1pPr marL="0" indent="0" algn="ctr">
              <a:buNone/>
              <a:defRPr sz="210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Billion</a:t>
            </a:r>
          </a:p>
        </p:txBody>
      </p:sp>
      <p:sp>
        <p:nvSpPr>
          <p:cNvPr id="28" name="Text Placeholder 2">
            <a:extLst>
              <a:ext uri="{FF2B5EF4-FFF2-40B4-BE49-F238E27FC236}">
                <a16:creationId xmlns:a16="http://schemas.microsoft.com/office/drawing/2014/main" id="{1DC8524C-8473-476B-9727-B88579F5C6D1}"/>
              </a:ext>
            </a:extLst>
          </p:cNvPr>
          <p:cNvSpPr>
            <a:spLocks noGrp="1"/>
          </p:cNvSpPr>
          <p:nvPr>
            <p:ph type="body" idx="33" hasCustomPrompt="1"/>
          </p:nvPr>
        </p:nvSpPr>
        <p:spPr>
          <a:xfrm>
            <a:off x="6254600" y="1520399"/>
            <a:ext cx="1800991" cy="1019338"/>
          </a:xfrm>
        </p:spPr>
        <p:txBody>
          <a:bodyPr lIns="0" tIns="0" rIns="0" bIns="0" anchor="b">
            <a:noAutofit/>
          </a:bodyPr>
          <a:lstStyle>
            <a:lvl1pPr marL="0" indent="0">
              <a:buNone/>
              <a:defRPr sz="525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$100</a:t>
            </a:r>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3306170" y="3684893"/>
            <a:ext cx="1014986" cy="612000"/>
          </a:xfrm>
        </p:spPr>
        <p:txBody>
          <a:bodyPr lIns="0" tIns="0" rIns="0" bIns="0" anchor="b">
            <a:normAutofit/>
          </a:bodyPr>
          <a:lstStyle>
            <a:lvl1pPr marL="0" indent="0" algn="r">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a:t>
            </a:r>
            <a:br>
              <a:rPr lang="en-US" noProof="0"/>
            </a:br>
            <a:r>
              <a:rPr lang="en-US" noProof="0"/>
              <a:t>Title</a:t>
            </a:r>
          </a:p>
        </p:txBody>
      </p:sp>
      <p:sp>
        <p:nvSpPr>
          <p:cNvPr id="30" name="Text Placeholder 2">
            <a:extLst>
              <a:ext uri="{FF2B5EF4-FFF2-40B4-BE49-F238E27FC236}">
                <a16:creationId xmlns:a16="http://schemas.microsoft.com/office/drawing/2014/main" id="{38AB304D-0212-48B1-9FA2-FFFBBA300663}"/>
              </a:ext>
            </a:extLst>
          </p:cNvPr>
          <p:cNvSpPr>
            <a:spLocks noGrp="1"/>
          </p:cNvSpPr>
          <p:nvPr>
            <p:ph type="body" idx="35" hasCustomPrompt="1"/>
          </p:nvPr>
        </p:nvSpPr>
        <p:spPr>
          <a:xfrm>
            <a:off x="5049272" y="3684893"/>
            <a:ext cx="1014986" cy="612000"/>
          </a:xfrm>
        </p:spPr>
        <p:txBody>
          <a:bodyPr lIns="0" tIns="0" rIns="0" bIns="0" anchor="b">
            <a:normAutofit/>
          </a:bodyPr>
          <a:lstStyle>
            <a:lvl1pPr marL="0" marR="0" indent="0" algn="r" defTabSz="685800" rtl="0" eaLnBrk="1" fontAlgn="auto" latinLnBrk="0" hangingPunct="1">
              <a:lnSpc>
                <a:spcPct val="90000"/>
              </a:lnSpc>
              <a:spcBef>
                <a:spcPts val="450"/>
              </a:spcBef>
              <a:spcAft>
                <a:spcPts val="0"/>
              </a:spcAft>
              <a:buClrTx/>
              <a:buSzTx/>
              <a:buFont typeface="Arial" panose="020B0604020202020204" pitchFamily="34" charset="0"/>
              <a:buNone/>
              <a:tabLst/>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2</a:t>
            </a:r>
            <a:br>
              <a:rPr lang="en-US" noProof="0"/>
            </a:br>
            <a:r>
              <a:rPr lang="en-US" noProof="0"/>
              <a:t>Title</a:t>
            </a:r>
          </a:p>
        </p:txBody>
      </p:sp>
      <p:sp>
        <p:nvSpPr>
          <p:cNvPr id="31" name="Text Placeholder 2">
            <a:extLst>
              <a:ext uri="{FF2B5EF4-FFF2-40B4-BE49-F238E27FC236}">
                <a16:creationId xmlns:a16="http://schemas.microsoft.com/office/drawing/2014/main" id="{DC3FB435-A0E9-4DB4-97CD-CD4676D2A60B}"/>
              </a:ext>
            </a:extLst>
          </p:cNvPr>
          <p:cNvSpPr>
            <a:spLocks noGrp="1"/>
          </p:cNvSpPr>
          <p:nvPr>
            <p:ph type="body" idx="36" hasCustomPrompt="1"/>
          </p:nvPr>
        </p:nvSpPr>
        <p:spPr>
          <a:xfrm>
            <a:off x="7475170" y="3684893"/>
            <a:ext cx="1051021" cy="612000"/>
          </a:xfrm>
        </p:spPr>
        <p:txBody>
          <a:bodyPr lIns="0" tIns="0" rIns="0" bIns="0" anchor="b">
            <a:normAutofit/>
          </a:bodyPr>
          <a:lstStyle>
            <a:lvl1pPr marL="0" indent="0" algn="r">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3</a:t>
            </a:r>
            <a:br>
              <a:rPr lang="en-US" noProof="0"/>
            </a:br>
            <a:r>
              <a:rPr lang="en-US" noProof="0"/>
              <a:t>Title</a:t>
            </a:r>
          </a:p>
        </p:txBody>
      </p:sp>
      <p:sp>
        <p:nvSpPr>
          <p:cNvPr id="21" name="Rectangle 31" descr="Rectangle shape">
            <a:extLst>
              <a:ext uri="{FF2B5EF4-FFF2-40B4-BE49-F238E27FC236}">
                <a16:creationId xmlns:a16="http://schemas.microsoft.com/office/drawing/2014/main" id="{98B8BA77-4925-481F-93A8-D07826A9C50C}"/>
              </a:ext>
            </a:extLst>
          </p:cNvPr>
          <p:cNvSpPr/>
          <p:nvPr userDrawn="1"/>
        </p:nvSpPr>
        <p:spPr>
          <a:xfrm>
            <a:off x="0" y="4252116"/>
            <a:ext cx="2089639"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3522026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628650" y="2688336"/>
            <a:ext cx="3942160" cy="416966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5219700" y="814742"/>
            <a:ext cx="3316511" cy="619448"/>
          </a:xfrm>
        </p:spPr>
        <p:txBody>
          <a:bodyPr lIns="0" tIns="0" rIns="0" bIns="0" anchor="b" anchorCtr="0">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956510" y="3015917"/>
            <a:ext cx="3278605" cy="478453"/>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p>
        </p:txBody>
      </p:sp>
      <p:sp>
        <p:nvSpPr>
          <p:cNvPr id="30" name="Text Placeholder 2">
            <a:extLst>
              <a:ext uri="{FF2B5EF4-FFF2-40B4-BE49-F238E27FC236}">
                <a16:creationId xmlns:a16="http://schemas.microsoft.com/office/drawing/2014/main" id="{38AB304D-0212-48B1-9FA2-FFFBBA300663}"/>
              </a:ext>
            </a:extLst>
          </p:cNvPr>
          <p:cNvSpPr>
            <a:spLocks noGrp="1"/>
          </p:cNvSpPr>
          <p:nvPr>
            <p:ph type="body" idx="35" hasCustomPrompt="1"/>
          </p:nvPr>
        </p:nvSpPr>
        <p:spPr>
          <a:xfrm>
            <a:off x="4864711" y="3015916"/>
            <a:ext cx="2037328" cy="478800"/>
          </a:xfrm>
        </p:spPr>
        <p:txBody>
          <a:bodyPr lIns="0" tIns="0" rIns="0" bIns="0" anchor="b">
            <a:normAutofit/>
          </a:bodyPr>
          <a:lstStyle>
            <a:lvl1pPr marL="0" marR="0" indent="0" algn="l" defTabSz="685800" rtl="0" eaLnBrk="1" fontAlgn="auto" latinLnBrk="0" hangingPunct="1">
              <a:lnSpc>
                <a:spcPct val="90000"/>
              </a:lnSpc>
              <a:spcBef>
                <a:spcPts val="450"/>
              </a:spcBef>
              <a:spcAft>
                <a:spcPts val="0"/>
              </a:spcAft>
              <a:buClrTx/>
              <a:buSzTx/>
              <a:buFont typeface="Arial" panose="020B0604020202020204" pitchFamily="34" charset="0"/>
              <a:buNone/>
              <a:tabLst/>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2 Title</a:t>
            </a:r>
          </a:p>
        </p:txBody>
      </p:sp>
      <p:sp>
        <p:nvSpPr>
          <p:cNvPr id="22" name="Text Placeholder 2">
            <a:extLst>
              <a:ext uri="{FF2B5EF4-FFF2-40B4-BE49-F238E27FC236}">
                <a16:creationId xmlns:a16="http://schemas.microsoft.com/office/drawing/2014/main" id="{CADBF3A0-15C9-427F-8FD2-15ED840D4E0D}"/>
              </a:ext>
            </a:extLst>
          </p:cNvPr>
          <p:cNvSpPr>
            <a:spLocks noGrp="1"/>
          </p:cNvSpPr>
          <p:nvPr>
            <p:ph type="body" idx="13"/>
          </p:nvPr>
        </p:nvSpPr>
        <p:spPr>
          <a:xfrm>
            <a:off x="956509" y="3585385"/>
            <a:ext cx="3278605" cy="2214444"/>
          </a:xfrm>
        </p:spPr>
        <p:txBody>
          <a:bodyPr lIns="0" tIns="0" rIns="0" bIns="0" anchor="t" anchorCtr="0">
            <a:normAutofit/>
          </a:bodyPr>
          <a:lstStyle>
            <a:lvl1pPr marL="162000" indent="-162000">
              <a:spcBef>
                <a:spcPts val="450"/>
              </a:spcBef>
              <a:buClr>
                <a:schemeClr val="bg1"/>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7" name="Text Placeholder 2">
            <a:extLst>
              <a:ext uri="{FF2B5EF4-FFF2-40B4-BE49-F238E27FC236}">
                <a16:creationId xmlns:a16="http://schemas.microsoft.com/office/drawing/2014/main" id="{262C7EF8-2FB4-4ED0-A661-3328AF0A0220}"/>
              </a:ext>
            </a:extLst>
          </p:cNvPr>
          <p:cNvSpPr>
            <a:spLocks noGrp="1"/>
          </p:cNvSpPr>
          <p:nvPr>
            <p:ph type="body" idx="1"/>
          </p:nvPr>
        </p:nvSpPr>
        <p:spPr>
          <a:xfrm>
            <a:off x="5219701" y="1979606"/>
            <a:ext cx="3309113" cy="1006331"/>
          </a:xfrm>
        </p:spPr>
        <p:txBody>
          <a:bodyPr lIns="0" tIns="0" rIns="0" bIns="0" anchor="t" anchorCtr="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32" name="Text Placeholder 2">
            <a:extLst>
              <a:ext uri="{FF2B5EF4-FFF2-40B4-BE49-F238E27FC236}">
                <a16:creationId xmlns:a16="http://schemas.microsoft.com/office/drawing/2014/main" id="{8A0F49E4-92A1-4E95-B557-32CC712F2097}"/>
              </a:ext>
            </a:extLst>
          </p:cNvPr>
          <p:cNvSpPr>
            <a:spLocks noGrp="1"/>
          </p:cNvSpPr>
          <p:nvPr>
            <p:ph type="body" idx="36"/>
          </p:nvPr>
        </p:nvSpPr>
        <p:spPr>
          <a:xfrm>
            <a:off x="4864711" y="3585385"/>
            <a:ext cx="3649449" cy="2214444"/>
          </a:xfrm>
        </p:spPr>
        <p:txBody>
          <a:bodyPr lIns="0" tIns="0" rIns="0" bIns="0" anchor="t" anchorCtr="0">
            <a:normAutofit/>
          </a:bodyPr>
          <a:lstStyle>
            <a:lvl1pPr marL="162000" indent="-162000">
              <a:spcBef>
                <a:spcPts val="450"/>
              </a:spcBef>
              <a:buClr>
                <a:schemeClr val="accent1"/>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771441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3368604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0" y="1581912"/>
            <a:ext cx="9144000" cy="527608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2442064" y="797157"/>
            <a:ext cx="4259873" cy="619448"/>
          </a:xfrm>
        </p:spPr>
        <p:txBody>
          <a:bodyPr lIns="0" tIns="0" rIns="0" bIns="0" anchor="b" anchorCtr="0">
            <a:normAutofit/>
          </a:bodyPr>
          <a:lstStyle>
            <a:lvl1pPr marL="0" algn="ctr"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cxnSp>
        <p:nvCxnSpPr>
          <p:cNvPr id="7" name="Straight Arrow Connector 6">
            <a:extLst>
              <a:ext uri="{FF2B5EF4-FFF2-40B4-BE49-F238E27FC236}">
                <a16:creationId xmlns:a16="http://schemas.microsoft.com/office/drawing/2014/main" id="{D97EC15B-6ADB-43E7-8D3D-9CA1B60F918F}"/>
              </a:ext>
            </a:extLst>
          </p:cNvPr>
          <p:cNvCxnSpPr/>
          <p:nvPr userDrawn="1"/>
        </p:nvCxnSpPr>
        <p:spPr>
          <a:xfrm>
            <a:off x="-1" y="4642338"/>
            <a:ext cx="8798814" cy="0"/>
          </a:xfrm>
          <a:prstGeom prst="straightConnector1">
            <a:avLst/>
          </a:prstGeom>
          <a:ln w="190500">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26D8E99-1988-42A8-9F1C-95B986DC31E3}"/>
              </a:ext>
            </a:extLst>
          </p:cNvPr>
          <p:cNvCxnSpPr>
            <a:cxnSpLocks/>
          </p:cNvCxnSpPr>
          <p:nvPr userDrawn="1"/>
        </p:nvCxnSpPr>
        <p:spPr>
          <a:xfrm rot="16200000">
            <a:off x="2125981" y="4411980"/>
            <a:ext cx="4892040" cy="0"/>
          </a:xfrm>
          <a:prstGeom prst="straightConnector1">
            <a:avLst/>
          </a:prstGeom>
          <a:ln w="190500">
            <a:tailEnd type="stealth"/>
          </a:ln>
        </p:spPr>
        <p:style>
          <a:lnRef idx="1">
            <a:schemeClr val="accent1"/>
          </a:lnRef>
          <a:fillRef idx="0">
            <a:schemeClr val="accent1"/>
          </a:fillRef>
          <a:effectRef idx="0">
            <a:schemeClr val="accent1"/>
          </a:effectRef>
          <a:fontRef idx="minor">
            <a:schemeClr val="tx1"/>
          </a:fontRef>
        </p:style>
      </p:cxnSp>
      <p:sp>
        <p:nvSpPr>
          <p:cNvPr id="19" name="Picture Placeholder 11" descr="Competitors logos quadrant">
            <a:extLst>
              <a:ext uri="{FF2B5EF4-FFF2-40B4-BE49-F238E27FC236}">
                <a16:creationId xmlns:a16="http://schemas.microsoft.com/office/drawing/2014/main" id="{9E7B5F5C-D6CB-40DA-9AEA-4945FD67068A}"/>
              </a:ext>
            </a:extLst>
          </p:cNvPr>
          <p:cNvSpPr>
            <a:spLocks noGrp="1"/>
          </p:cNvSpPr>
          <p:nvPr>
            <p:ph type="pic" sz="quarter" idx="39" hasCustomPrompt="1"/>
          </p:nvPr>
        </p:nvSpPr>
        <p:spPr>
          <a:xfrm>
            <a:off x="2947729" y="2948388"/>
            <a:ext cx="1329115" cy="777240"/>
          </a:xfrm>
          <a:solidFill>
            <a:schemeClr val="bg1">
              <a:alpha val="50000"/>
            </a:schemeClr>
          </a:solidFill>
        </p:spPr>
        <p:txBody>
          <a:bodyPr anchor="ctr" anchorCtr="0">
            <a:noAutofit/>
          </a:bodyPr>
          <a:lstStyle>
            <a:lvl1pPr marL="0" indent="0" algn="ctr">
              <a:buNone/>
              <a:defRPr sz="1500" i="0">
                <a:solidFill>
                  <a:schemeClr val="tx1"/>
                </a:solidFill>
              </a:defRPr>
            </a:lvl1pPr>
          </a:lstStyle>
          <a:p>
            <a:r>
              <a:rPr lang="en-US" noProof="0" dirty="0"/>
              <a:t>Competitor 2</a:t>
            </a:r>
          </a:p>
          <a:p>
            <a:r>
              <a:rPr lang="en-US" noProof="0" dirty="0"/>
              <a:t>Logo</a:t>
            </a:r>
          </a:p>
        </p:txBody>
      </p:sp>
      <p:sp>
        <p:nvSpPr>
          <p:cNvPr id="20" name="Picture Placeholder 11" descr="Competitors logos quadrant">
            <a:extLst>
              <a:ext uri="{FF2B5EF4-FFF2-40B4-BE49-F238E27FC236}">
                <a16:creationId xmlns:a16="http://schemas.microsoft.com/office/drawing/2014/main" id="{5E7FCEE1-8543-48D2-92BF-C15B856518F7}"/>
              </a:ext>
            </a:extLst>
          </p:cNvPr>
          <p:cNvSpPr>
            <a:spLocks noGrp="1"/>
          </p:cNvSpPr>
          <p:nvPr>
            <p:ph type="pic" sz="quarter" idx="40" hasCustomPrompt="1"/>
          </p:nvPr>
        </p:nvSpPr>
        <p:spPr>
          <a:xfrm>
            <a:off x="654700" y="2218387"/>
            <a:ext cx="1241298" cy="777240"/>
          </a:xfrm>
          <a:solidFill>
            <a:schemeClr val="bg1">
              <a:alpha val="50000"/>
            </a:schemeClr>
          </a:solidFill>
        </p:spPr>
        <p:txBody>
          <a:bodyPr anchor="ctr" anchorCtr="0">
            <a:noAutofit/>
          </a:bodyPr>
          <a:lstStyle>
            <a:lvl1pPr marL="0" indent="0" algn="ctr">
              <a:buNone/>
              <a:defRPr sz="1500" i="0">
                <a:solidFill>
                  <a:schemeClr val="tx1"/>
                </a:solidFill>
              </a:defRPr>
            </a:lvl1pPr>
          </a:lstStyle>
          <a:p>
            <a:r>
              <a:rPr lang="en-US" noProof="0" dirty="0"/>
              <a:t>Competitor 1</a:t>
            </a:r>
          </a:p>
          <a:p>
            <a:r>
              <a:rPr lang="en-US" noProof="0" dirty="0"/>
              <a:t>Logo</a:t>
            </a:r>
          </a:p>
        </p:txBody>
      </p:sp>
      <p:sp>
        <p:nvSpPr>
          <p:cNvPr id="21" name="Picture Placeholder 11" descr="Competitors logos quadrant">
            <a:extLst>
              <a:ext uri="{FF2B5EF4-FFF2-40B4-BE49-F238E27FC236}">
                <a16:creationId xmlns:a16="http://schemas.microsoft.com/office/drawing/2014/main" id="{F1D6EC72-CD23-4FB2-B57B-639BD1321824}"/>
              </a:ext>
            </a:extLst>
          </p:cNvPr>
          <p:cNvSpPr>
            <a:spLocks noGrp="1"/>
          </p:cNvSpPr>
          <p:nvPr>
            <p:ph type="pic" sz="quarter" idx="41" hasCustomPrompt="1"/>
          </p:nvPr>
        </p:nvSpPr>
        <p:spPr>
          <a:xfrm>
            <a:off x="1891096" y="4889390"/>
            <a:ext cx="1329115" cy="777240"/>
          </a:xfrm>
          <a:solidFill>
            <a:schemeClr val="bg1">
              <a:alpha val="50000"/>
            </a:schemeClr>
          </a:solidFill>
        </p:spPr>
        <p:txBody>
          <a:bodyPr anchor="ctr" anchorCtr="0">
            <a:noAutofit/>
          </a:bodyPr>
          <a:lstStyle>
            <a:lvl1pPr marL="0" indent="0" algn="ctr">
              <a:buNone/>
              <a:defRPr sz="1500" i="0">
                <a:solidFill>
                  <a:schemeClr val="tx1"/>
                </a:solidFill>
              </a:defRPr>
            </a:lvl1pPr>
          </a:lstStyle>
          <a:p>
            <a:r>
              <a:rPr lang="en-US" noProof="0" dirty="0"/>
              <a:t>Competitor 3</a:t>
            </a:r>
          </a:p>
          <a:p>
            <a:r>
              <a:rPr lang="en-US" noProof="0" dirty="0"/>
              <a:t>Logo</a:t>
            </a:r>
          </a:p>
        </p:txBody>
      </p:sp>
      <p:sp>
        <p:nvSpPr>
          <p:cNvPr id="23" name="Picture Placeholder 11" descr="Competitors logos quadrant">
            <a:extLst>
              <a:ext uri="{FF2B5EF4-FFF2-40B4-BE49-F238E27FC236}">
                <a16:creationId xmlns:a16="http://schemas.microsoft.com/office/drawing/2014/main" id="{9ECFB104-72C8-4C8F-9892-D63C32BDB4C4}"/>
              </a:ext>
            </a:extLst>
          </p:cNvPr>
          <p:cNvSpPr>
            <a:spLocks noGrp="1"/>
          </p:cNvSpPr>
          <p:nvPr>
            <p:ph type="pic" sz="quarter" idx="42" hasCustomPrompt="1"/>
          </p:nvPr>
        </p:nvSpPr>
        <p:spPr>
          <a:xfrm>
            <a:off x="5122160" y="2770168"/>
            <a:ext cx="1329115" cy="777240"/>
          </a:xfrm>
          <a:solidFill>
            <a:schemeClr val="bg1">
              <a:alpha val="50000"/>
            </a:schemeClr>
          </a:solidFill>
        </p:spPr>
        <p:txBody>
          <a:bodyPr anchor="ctr" anchorCtr="0">
            <a:noAutofit/>
          </a:bodyPr>
          <a:lstStyle>
            <a:lvl1pPr marL="0" indent="0" algn="ctr">
              <a:buNone/>
              <a:defRPr sz="1500" i="0">
                <a:solidFill>
                  <a:schemeClr val="tx1"/>
                </a:solidFill>
              </a:defRPr>
            </a:lvl1pPr>
          </a:lstStyle>
          <a:p>
            <a:r>
              <a:rPr lang="en-US" noProof="0" dirty="0"/>
              <a:t>Competitor 4</a:t>
            </a:r>
          </a:p>
          <a:p>
            <a:r>
              <a:rPr lang="en-US" noProof="0" dirty="0"/>
              <a:t>Logo</a:t>
            </a:r>
          </a:p>
        </p:txBody>
      </p:sp>
      <p:sp>
        <p:nvSpPr>
          <p:cNvPr id="24" name="Picture Placeholder 11" descr="Competitors logos quadrant">
            <a:extLst>
              <a:ext uri="{FF2B5EF4-FFF2-40B4-BE49-F238E27FC236}">
                <a16:creationId xmlns:a16="http://schemas.microsoft.com/office/drawing/2014/main" id="{EB1BE7C2-D7E1-44FC-9E2F-07D83234A287}"/>
              </a:ext>
            </a:extLst>
          </p:cNvPr>
          <p:cNvSpPr>
            <a:spLocks noGrp="1"/>
          </p:cNvSpPr>
          <p:nvPr>
            <p:ph type="pic" sz="quarter" idx="43" hasCustomPrompt="1"/>
          </p:nvPr>
        </p:nvSpPr>
        <p:spPr>
          <a:xfrm>
            <a:off x="4872740" y="5026288"/>
            <a:ext cx="1329115" cy="777240"/>
          </a:xfrm>
          <a:solidFill>
            <a:schemeClr val="bg1">
              <a:alpha val="50000"/>
            </a:schemeClr>
          </a:solidFill>
        </p:spPr>
        <p:txBody>
          <a:bodyPr anchor="ctr" anchorCtr="0">
            <a:noAutofit/>
          </a:bodyPr>
          <a:lstStyle>
            <a:lvl1pPr marL="0" indent="0" algn="ctr">
              <a:buNone/>
              <a:defRPr sz="1500" i="0">
                <a:solidFill>
                  <a:schemeClr val="tx1"/>
                </a:solidFill>
              </a:defRPr>
            </a:lvl1pPr>
          </a:lstStyle>
          <a:p>
            <a:r>
              <a:rPr lang="en-US" noProof="0" dirty="0"/>
              <a:t>Competitor 5</a:t>
            </a:r>
          </a:p>
          <a:p>
            <a:r>
              <a:rPr lang="en-US" noProof="0" dirty="0"/>
              <a:t>Logo</a:t>
            </a:r>
          </a:p>
        </p:txBody>
      </p:sp>
      <p:sp>
        <p:nvSpPr>
          <p:cNvPr id="25" name="Picture Placeholder 11" descr="Competitors logos quadrant">
            <a:extLst>
              <a:ext uri="{FF2B5EF4-FFF2-40B4-BE49-F238E27FC236}">
                <a16:creationId xmlns:a16="http://schemas.microsoft.com/office/drawing/2014/main" id="{CC78793E-2DD2-4C95-911F-5128AE36DF8B}"/>
              </a:ext>
            </a:extLst>
          </p:cNvPr>
          <p:cNvSpPr>
            <a:spLocks noGrp="1"/>
          </p:cNvSpPr>
          <p:nvPr>
            <p:ph type="pic" sz="quarter" idx="44" hasCustomPrompt="1"/>
          </p:nvPr>
        </p:nvSpPr>
        <p:spPr>
          <a:xfrm>
            <a:off x="7178369" y="5289302"/>
            <a:ext cx="1329115" cy="777240"/>
          </a:xfrm>
          <a:solidFill>
            <a:schemeClr val="bg1">
              <a:alpha val="50000"/>
            </a:schemeClr>
          </a:solidFill>
        </p:spPr>
        <p:txBody>
          <a:bodyPr anchor="ctr" anchorCtr="0">
            <a:noAutofit/>
          </a:bodyPr>
          <a:lstStyle>
            <a:lvl1pPr marL="0" indent="0" algn="ctr">
              <a:buNone/>
              <a:defRPr sz="1500" i="0">
                <a:solidFill>
                  <a:schemeClr val="tx1"/>
                </a:solidFill>
              </a:defRPr>
            </a:lvl1pPr>
          </a:lstStyle>
          <a:p>
            <a:r>
              <a:rPr lang="en-US" noProof="0" dirty="0"/>
              <a:t>Competitor 6</a:t>
            </a:r>
          </a:p>
          <a:p>
            <a:r>
              <a:rPr lang="en-US" noProof="0" dirty="0"/>
              <a:t>Logo</a:t>
            </a:r>
          </a:p>
        </p:txBody>
      </p:sp>
      <p:sp>
        <p:nvSpPr>
          <p:cNvPr id="26" name="Text Placeholder 7">
            <a:extLst>
              <a:ext uri="{FF2B5EF4-FFF2-40B4-BE49-F238E27FC236}">
                <a16:creationId xmlns:a16="http://schemas.microsoft.com/office/drawing/2014/main" id="{242F0CC5-5779-42DA-8794-6726B62CC769}"/>
              </a:ext>
            </a:extLst>
          </p:cNvPr>
          <p:cNvSpPr>
            <a:spLocks noGrp="1"/>
          </p:cNvSpPr>
          <p:nvPr>
            <p:ph type="body" sz="quarter" idx="46" hasCustomPrompt="1"/>
          </p:nvPr>
        </p:nvSpPr>
        <p:spPr>
          <a:xfrm>
            <a:off x="591471" y="4089581"/>
            <a:ext cx="2056209" cy="248888"/>
          </a:xfrm>
        </p:spPr>
        <p:txBody>
          <a:bodyPr>
            <a:noAutofit/>
          </a:bodyPr>
          <a:lstStyle>
            <a:lvl1pPr marL="0" indent="0">
              <a:buNone/>
              <a:defRPr sz="1050" b="1">
                <a:solidFill>
                  <a:schemeClr val="tx1"/>
                </a:solidFill>
              </a:defRPr>
            </a:lvl1pPr>
            <a:lvl2pPr marL="342900" indent="0">
              <a:buNone/>
              <a:defRPr sz="900" b="1"/>
            </a:lvl2pPr>
            <a:lvl3pPr>
              <a:defRPr sz="900" b="1"/>
            </a:lvl3pPr>
            <a:lvl4pPr>
              <a:defRPr sz="900" b="1"/>
            </a:lvl4pPr>
            <a:lvl5pPr>
              <a:defRPr sz="900" b="1"/>
            </a:lvl5pPr>
          </a:lstStyle>
          <a:p>
            <a:pPr lvl="0"/>
            <a:r>
              <a:rPr lang="en-US" noProof="0"/>
              <a:t>More expensive</a:t>
            </a:r>
          </a:p>
        </p:txBody>
      </p:sp>
      <p:sp>
        <p:nvSpPr>
          <p:cNvPr id="31" name="Text Placeholder 7">
            <a:extLst>
              <a:ext uri="{FF2B5EF4-FFF2-40B4-BE49-F238E27FC236}">
                <a16:creationId xmlns:a16="http://schemas.microsoft.com/office/drawing/2014/main" id="{A1687596-F4AA-47A2-B151-DE1D2D317A9F}"/>
              </a:ext>
            </a:extLst>
          </p:cNvPr>
          <p:cNvSpPr>
            <a:spLocks noGrp="1"/>
          </p:cNvSpPr>
          <p:nvPr>
            <p:ph type="body" sz="quarter" idx="47" hasCustomPrompt="1"/>
          </p:nvPr>
        </p:nvSpPr>
        <p:spPr>
          <a:xfrm>
            <a:off x="6547944" y="4089581"/>
            <a:ext cx="2056209" cy="248888"/>
          </a:xfrm>
        </p:spPr>
        <p:txBody>
          <a:bodyPr>
            <a:noAutofit/>
          </a:bodyPr>
          <a:lstStyle>
            <a:lvl1pPr marL="0" indent="0" algn="r">
              <a:buNone/>
              <a:defRPr sz="1050" b="1">
                <a:solidFill>
                  <a:schemeClr val="tx1"/>
                </a:solidFill>
              </a:defRPr>
            </a:lvl1pPr>
            <a:lvl2pPr marL="342900" indent="0">
              <a:buNone/>
              <a:defRPr sz="900" b="1"/>
            </a:lvl2pPr>
            <a:lvl3pPr>
              <a:defRPr sz="900" b="1"/>
            </a:lvl3pPr>
            <a:lvl4pPr>
              <a:defRPr sz="900" b="1"/>
            </a:lvl4pPr>
            <a:lvl5pPr>
              <a:defRPr sz="900" b="1"/>
            </a:lvl5pPr>
          </a:lstStyle>
          <a:p>
            <a:pPr lvl="0"/>
            <a:r>
              <a:rPr lang="en-US" noProof="0"/>
              <a:t>Less expensive</a:t>
            </a:r>
          </a:p>
        </p:txBody>
      </p:sp>
      <p:sp>
        <p:nvSpPr>
          <p:cNvPr id="33" name="Text Placeholder 7">
            <a:extLst>
              <a:ext uri="{FF2B5EF4-FFF2-40B4-BE49-F238E27FC236}">
                <a16:creationId xmlns:a16="http://schemas.microsoft.com/office/drawing/2014/main" id="{70B300A8-8F26-4803-B75B-4109631B8AD7}"/>
              </a:ext>
            </a:extLst>
          </p:cNvPr>
          <p:cNvSpPr>
            <a:spLocks noGrp="1"/>
          </p:cNvSpPr>
          <p:nvPr>
            <p:ph type="body" sz="quarter" idx="48" hasCustomPrompt="1"/>
          </p:nvPr>
        </p:nvSpPr>
        <p:spPr>
          <a:xfrm>
            <a:off x="2787312" y="6208556"/>
            <a:ext cx="2056209" cy="248888"/>
          </a:xfrm>
        </p:spPr>
        <p:txBody>
          <a:bodyPr>
            <a:noAutofit/>
          </a:bodyPr>
          <a:lstStyle>
            <a:lvl1pPr marL="0" indent="0" algn="ctr">
              <a:buNone/>
              <a:defRPr sz="1050" b="1">
                <a:solidFill>
                  <a:schemeClr val="tx1"/>
                </a:solidFill>
              </a:defRPr>
            </a:lvl1pPr>
            <a:lvl2pPr marL="342900" indent="0">
              <a:buNone/>
              <a:defRPr sz="900" b="1"/>
            </a:lvl2pPr>
            <a:lvl3pPr>
              <a:defRPr sz="900" b="1"/>
            </a:lvl3pPr>
            <a:lvl4pPr>
              <a:defRPr sz="900" b="1"/>
            </a:lvl4pPr>
            <a:lvl5pPr>
              <a:defRPr sz="900" b="1"/>
            </a:lvl5pPr>
          </a:lstStyle>
          <a:p>
            <a:pPr lvl="0"/>
            <a:r>
              <a:rPr lang="en-US" noProof="0"/>
              <a:t>Less convenient</a:t>
            </a:r>
          </a:p>
        </p:txBody>
      </p:sp>
      <p:sp>
        <p:nvSpPr>
          <p:cNvPr id="34" name="Text Placeholder 7">
            <a:extLst>
              <a:ext uri="{FF2B5EF4-FFF2-40B4-BE49-F238E27FC236}">
                <a16:creationId xmlns:a16="http://schemas.microsoft.com/office/drawing/2014/main" id="{652D52EF-59ED-4ADC-B2F9-DFFB875F5A5F}"/>
              </a:ext>
            </a:extLst>
          </p:cNvPr>
          <p:cNvSpPr>
            <a:spLocks noGrp="1"/>
          </p:cNvSpPr>
          <p:nvPr>
            <p:ph type="body" sz="quarter" idx="49" hasCustomPrompt="1"/>
          </p:nvPr>
        </p:nvSpPr>
        <p:spPr>
          <a:xfrm>
            <a:off x="2787312" y="1876140"/>
            <a:ext cx="2056209" cy="248888"/>
          </a:xfrm>
        </p:spPr>
        <p:txBody>
          <a:bodyPr>
            <a:noAutofit/>
          </a:bodyPr>
          <a:lstStyle>
            <a:lvl1pPr marL="0" indent="0" algn="ctr">
              <a:buNone/>
              <a:defRPr sz="1050" b="1">
                <a:solidFill>
                  <a:schemeClr val="tx1"/>
                </a:solidFill>
              </a:defRPr>
            </a:lvl1pPr>
            <a:lvl2pPr marL="342900" indent="0">
              <a:buNone/>
              <a:defRPr sz="900" b="1"/>
            </a:lvl2pPr>
            <a:lvl3pPr>
              <a:defRPr sz="900" b="1"/>
            </a:lvl3pPr>
            <a:lvl4pPr>
              <a:defRPr sz="900" b="1"/>
            </a:lvl4pPr>
            <a:lvl5pPr>
              <a:defRPr sz="900" b="1"/>
            </a:lvl5pPr>
          </a:lstStyle>
          <a:p>
            <a:pPr lvl="0"/>
            <a:r>
              <a:rPr lang="en-US" noProof="0"/>
              <a:t>More convenient</a:t>
            </a:r>
          </a:p>
        </p:txBody>
      </p:sp>
      <p:sp>
        <p:nvSpPr>
          <p:cNvPr id="35" name="Picture Placeholder 13">
            <a:extLst>
              <a:ext uri="{FF2B5EF4-FFF2-40B4-BE49-F238E27FC236}">
                <a16:creationId xmlns:a16="http://schemas.microsoft.com/office/drawing/2014/main" id="{2126427F-C54E-4B7F-9641-938D9541923F}"/>
              </a:ext>
            </a:extLst>
          </p:cNvPr>
          <p:cNvSpPr>
            <a:spLocks noGrp="1"/>
          </p:cNvSpPr>
          <p:nvPr>
            <p:ph type="pic" sz="quarter" idx="50"/>
          </p:nvPr>
        </p:nvSpPr>
        <p:spPr>
          <a:xfrm>
            <a:off x="6760057" y="1981647"/>
            <a:ext cx="1748790" cy="539496"/>
          </a:xfrm>
          <a:solidFill>
            <a:schemeClr val="bg1"/>
          </a:solidFill>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Tree>
    <p:extLst>
      <p:ext uri="{BB962C8B-B14F-4D97-AF65-F5344CB8AC3E}">
        <p14:creationId xmlns:p14="http://schemas.microsoft.com/office/powerpoint/2010/main" val="247864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Steps Content Layou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1BF711-AD1E-4C2A-92AA-123A8E0CCD99}"/>
              </a:ext>
            </a:extLst>
          </p:cNvPr>
          <p:cNvSpPr>
            <a:spLocks noGrp="1"/>
          </p:cNvSpPr>
          <p:nvPr>
            <p:ph type="title" hasCustomPrompt="1"/>
          </p:nvPr>
        </p:nvSpPr>
        <p:spPr>
          <a:xfrm>
            <a:off x="628650" y="1506660"/>
            <a:ext cx="4591050" cy="761540"/>
          </a:xfrm>
        </p:spPr>
        <p:txBody>
          <a:bodyPr lIns="0" tIns="0" rIns="0" bIns="0" anchor="b" anchorCtr="0">
            <a:normAutofit/>
          </a:bodyPr>
          <a:lstStyle>
            <a:lvl1pPr>
              <a:defRPr sz="2700" b="1"/>
            </a:lvl1pPr>
          </a:lstStyle>
          <a:p>
            <a:r>
              <a:rPr lang="en-US" noProof="0"/>
              <a:t>CLICK TO EDIT</a:t>
            </a:r>
          </a:p>
        </p:txBody>
      </p:sp>
      <p:sp>
        <p:nvSpPr>
          <p:cNvPr id="18" name="Rectangle 17">
            <a:extLst>
              <a:ext uri="{FF2B5EF4-FFF2-40B4-BE49-F238E27FC236}">
                <a16:creationId xmlns:a16="http://schemas.microsoft.com/office/drawing/2014/main" id="{9DC30695-97E1-4601-8C7B-961D69628644}"/>
              </a:ext>
            </a:extLst>
          </p:cNvPr>
          <p:cNvSpPr/>
          <p:nvPr userDrawn="1"/>
        </p:nvSpPr>
        <p:spPr>
          <a:xfrm>
            <a:off x="628650" y="3703320"/>
            <a:ext cx="2646000" cy="315468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959922" y="3829205"/>
            <a:ext cx="2053063" cy="478453"/>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p>
        </p:txBody>
      </p:sp>
      <p:sp>
        <p:nvSpPr>
          <p:cNvPr id="22" name="Text Placeholder 2">
            <a:extLst>
              <a:ext uri="{FF2B5EF4-FFF2-40B4-BE49-F238E27FC236}">
                <a16:creationId xmlns:a16="http://schemas.microsoft.com/office/drawing/2014/main" id="{CADBF3A0-15C9-427F-8FD2-15ED840D4E0D}"/>
              </a:ext>
            </a:extLst>
          </p:cNvPr>
          <p:cNvSpPr>
            <a:spLocks noGrp="1"/>
          </p:cNvSpPr>
          <p:nvPr>
            <p:ph type="body" idx="13"/>
          </p:nvPr>
        </p:nvSpPr>
        <p:spPr>
          <a:xfrm>
            <a:off x="956776" y="4617039"/>
            <a:ext cx="2056209" cy="1463785"/>
          </a:xfrm>
        </p:spPr>
        <p:txBody>
          <a:bodyPr lIns="0" tIns="0" rIns="0" bIns="0" anchor="t" anchorCtr="0">
            <a:normAutofit/>
          </a:bodyPr>
          <a:lstStyle>
            <a:lvl1pPr marL="162000" indent="-162000">
              <a:spcBef>
                <a:spcPts val="450"/>
              </a:spcBef>
              <a:buClr>
                <a:schemeClr val="accent4">
                  <a:lumMod val="60000"/>
                  <a:lumOff val="40000"/>
                </a:schemeClr>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4" name="Text Placeholder 2">
            <a:extLst>
              <a:ext uri="{FF2B5EF4-FFF2-40B4-BE49-F238E27FC236}">
                <a16:creationId xmlns:a16="http://schemas.microsoft.com/office/drawing/2014/main" id="{C5E37954-2587-4B97-88B7-FA4C7604AC87}"/>
              </a:ext>
            </a:extLst>
          </p:cNvPr>
          <p:cNvSpPr>
            <a:spLocks noGrp="1"/>
          </p:cNvSpPr>
          <p:nvPr>
            <p:ph type="body" idx="37"/>
          </p:nvPr>
        </p:nvSpPr>
        <p:spPr>
          <a:xfrm>
            <a:off x="646694" y="2739983"/>
            <a:ext cx="2574281" cy="845403"/>
          </a:xfrm>
        </p:spPr>
        <p:txBody>
          <a:bodyPr lIns="0" tIns="0" rIns="0" bIns="0" anchor="t" anchorCtr="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9" name="Rectangle 18">
            <a:extLst>
              <a:ext uri="{FF2B5EF4-FFF2-40B4-BE49-F238E27FC236}">
                <a16:creationId xmlns:a16="http://schemas.microsoft.com/office/drawing/2014/main" id="{E250C9FB-EE54-4D19-932C-4EF9C7CC93B4}"/>
              </a:ext>
            </a:extLst>
          </p:cNvPr>
          <p:cNvSpPr/>
          <p:nvPr userDrawn="1"/>
        </p:nvSpPr>
        <p:spPr>
          <a:xfrm>
            <a:off x="3276002" y="2944943"/>
            <a:ext cx="2632500" cy="3154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0" name="Text Placeholder 2">
            <a:extLst>
              <a:ext uri="{FF2B5EF4-FFF2-40B4-BE49-F238E27FC236}">
                <a16:creationId xmlns:a16="http://schemas.microsoft.com/office/drawing/2014/main" id="{0DA829CB-8433-4580-B34A-C48512DF4776}"/>
              </a:ext>
            </a:extLst>
          </p:cNvPr>
          <p:cNvSpPr>
            <a:spLocks noGrp="1"/>
          </p:cNvSpPr>
          <p:nvPr>
            <p:ph type="body" idx="38" hasCustomPrompt="1"/>
          </p:nvPr>
        </p:nvSpPr>
        <p:spPr>
          <a:xfrm>
            <a:off x="3610364" y="3070828"/>
            <a:ext cx="2038768" cy="478453"/>
          </a:xfrm>
        </p:spPr>
        <p:txBody>
          <a:bodyPr lIns="0" tIns="0" rIns="0" bIns="0" anchor="b">
            <a:normAutofit/>
          </a:bodyPr>
          <a:lstStyle>
            <a:lvl1pPr marL="0" indent="0" algn="l">
              <a:spcBef>
                <a:spcPts val="450"/>
              </a:spcBef>
              <a:buNone/>
              <a:defRPr sz="1500" b="1" i="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p>
        </p:txBody>
      </p:sp>
      <p:sp>
        <p:nvSpPr>
          <p:cNvPr id="21" name="Text Placeholder 2">
            <a:extLst>
              <a:ext uri="{FF2B5EF4-FFF2-40B4-BE49-F238E27FC236}">
                <a16:creationId xmlns:a16="http://schemas.microsoft.com/office/drawing/2014/main" id="{2B17A0E8-5FE1-4EDB-9912-D15DE0F515CA}"/>
              </a:ext>
            </a:extLst>
          </p:cNvPr>
          <p:cNvSpPr>
            <a:spLocks noGrp="1"/>
          </p:cNvSpPr>
          <p:nvPr>
            <p:ph type="body" idx="39"/>
          </p:nvPr>
        </p:nvSpPr>
        <p:spPr>
          <a:xfrm>
            <a:off x="3607217" y="3858662"/>
            <a:ext cx="2038769" cy="2077777"/>
          </a:xfrm>
        </p:spPr>
        <p:txBody>
          <a:bodyPr lIns="0" tIns="0" rIns="0" bIns="0" anchor="t" anchorCtr="0">
            <a:normAutofit/>
          </a:bodyPr>
          <a:lstStyle>
            <a:lvl1pPr marL="162000" indent="-162000">
              <a:spcBef>
                <a:spcPts val="450"/>
              </a:spcBef>
              <a:buClr>
                <a:schemeClr val="accent4">
                  <a:lumMod val="60000"/>
                  <a:lumOff val="40000"/>
                </a:schemeClr>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3" name="Rectangle 22">
            <a:extLst>
              <a:ext uri="{FF2B5EF4-FFF2-40B4-BE49-F238E27FC236}">
                <a16:creationId xmlns:a16="http://schemas.microsoft.com/office/drawing/2014/main" id="{5F78EA48-44FB-466C-808A-654F878A2BE5}"/>
              </a:ext>
            </a:extLst>
          </p:cNvPr>
          <p:cNvSpPr/>
          <p:nvPr userDrawn="1"/>
        </p:nvSpPr>
        <p:spPr>
          <a:xfrm>
            <a:off x="5894663" y="914400"/>
            <a:ext cx="2619000" cy="4197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4" name="Text Placeholder 2">
            <a:extLst>
              <a:ext uri="{FF2B5EF4-FFF2-40B4-BE49-F238E27FC236}">
                <a16:creationId xmlns:a16="http://schemas.microsoft.com/office/drawing/2014/main" id="{858E05EE-476C-464F-97E9-AB4404E1031E}"/>
              </a:ext>
            </a:extLst>
          </p:cNvPr>
          <p:cNvSpPr>
            <a:spLocks noGrp="1"/>
          </p:cNvSpPr>
          <p:nvPr>
            <p:ph type="body" idx="40" hasCustomPrompt="1"/>
          </p:nvPr>
        </p:nvSpPr>
        <p:spPr>
          <a:xfrm>
            <a:off x="6225935" y="1040285"/>
            <a:ext cx="2046104" cy="478453"/>
          </a:xfrm>
        </p:spPr>
        <p:txBody>
          <a:bodyPr lIns="0" tIns="0" rIns="0" bIns="0" anchor="b">
            <a:normAutofit/>
          </a:bodyPr>
          <a:lstStyle>
            <a:lvl1pPr marL="0" indent="0" algn="l">
              <a:spcBef>
                <a:spcPts val="450"/>
              </a:spcBef>
              <a:buNone/>
              <a:defRPr sz="1500" b="1" i="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p>
        </p:txBody>
      </p:sp>
      <p:sp>
        <p:nvSpPr>
          <p:cNvPr id="25" name="Text Placeholder 2">
            <a:extLst>
              <a:ext uri="{FF2B5EF4-FFF2-40B4-BE49-F238E27FC236}">
                <a16:creationId xmlns:a16="http://schemas.microsoft.com/office/drawing/2014/main" id="{3A2B7032-E785-4A36-9ADB-097498F9D09B}"/>
              </a:ext>
            </a:extLst>
          </p:cNvPr>
          <p:cNvSpPr>
            <a:spLocks noGrp="1"/>
          </p:cNvSpPr>
          <p:nvPr>
            <p:ph type="body" idx="41"/>
          </p:nvPr>
        </p:nvSpPr>
        <p:spPr>
          <a:xfrm>
            <a:off x="6219642" y="1828118"/>
            <a:ext cx="2048948" cy="3112371"/>
          </a:xfrm>
        </p:spPr>
        <p:txBody>
          <a:bodyPr lIns="0" tIns="0" rIns="0" bIns="0" anchor="t" anchorCtr="0">
            <a:normAutofit/>
          </a:bodyPr>
          <a:lstStyle>
            <a:lvl1pPr marL="162000" indent="-162000">
              <a:spcBef>
                <a:spcPts val="450"/>
              </a:spcBef>
              <a:buClr>
                <a:schemeClr val="accent1"/>
              </a:buClr>
              <a:buFont typeface="Wingdings" panose="05000000000000000000" pitchFamily="2" charset="2"/>
              <a:buChar char="§"/>
              <a:defRPr sz="1050" b="0" i="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6" name="Text Placeholder 2">
            <a:extLst>
              <a:ext uri="{FF2B5EF4-FFF2-40B4-BE49-F238E27FC236}">
                <a16:creationId xmlns:a16="http://schemas.microsoft.com/office/drawing/2014/main" id="{C978BB3C-0EC9-4911-AF98-3B17C4CE8FA3}"/>
              </a:ext>
            </a:extLst>
          </p:cNvPr>
          <p:cNvSpPr>
            <a:spLocks noGrp="1"/>
          </p:cNvSpPr>
          <p:nvPr>
            <p:ph type="body" idx="42" hasCustomPrompt="1"/>
          </p:nvPr>
        </p:nvSpPr>
        <p:spPr>
          <a:xfrm>
            <a:off x="959923" y="4348592"/>
            <a:ext cx="2056208" cy="246279"/>
          </a:xfrm>
        </p:spPr>
        <p:txBody>
          <a:bodyPr lIns="0" tIns="0" rIns="0" bIns="0" anchor="b">
            <a:normAutofit/>
          </a:bodyPr>
          <a:lstStyle>
            <a:lvl1pPr marL="0" indent="0" algn="l">
              <a:spcBef>
                <a:spcPts val="450"/>
              </a:spcBef>
              <a:buNone/>
              <a:defRPr sz="1050" b="1"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p>
        </p:txBody>
      </p:sp>
      <p:sp>
        <p:nvSpPr>
          <p:cNvPr id="28" name="Text Placeholder 2">
            <a:extLst>
              <a:ext uri="{FF2B5EF4-FFF2-40B4-BE49-F238E27FC236}">
                <a16:creationId xmlns:a16="http://schemas.microsoft.com/office/drawing/2014/main" id="{FF3182A3-A2A8-4CAF-9CB8-8D2AFF31639B}"/>
              </a:ext>
            </a:extLst>
          </p:cNvPr>
          <p:cNvSpPr>
            <a:spLocks noGrp="1"/>
          </p:cNvSpPr>
          <p:nvPr>
            <p:ph type="body" idx="43" hasCustomPrompt="1"/>
          </p:nvPr>
        </p:nvSpPr>
        <p:spPr>
          <a:xfrm>
            <a:off x="3610364" y="3590214"/>
            <a:ext cx="2038768" cy="246279"/>
          </a:xfrm>
        </p:spPr>
        <p:txBody>
          <a:bodyPr lIns="0" tIns="0" rIns="0" bIns="0" anchor="b">
            <a:normAutofit/>
          </a:bodyPr>
          <a:lstStyle>
            <a:lvl1pPr marL="0" indent="0" algn="l">
              <a:spcBef>
                <a:spcPts val="450"/>
              </a:spcBef>
              <a:buNone/>
              <a:defRPr sz="1050" b="1" i="1">
                <a:solidFill>
                  <a:schemeClr val="tx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p>
        </p:txBody>
      </p:sp>
      <p:sp>
        <p:nvSpPr>
          <p:cNvPr id="31" name="Text Placeholder 2">
            <a:extLst>
              <a:ext uri="{FF2B5EF4-FFF2-40B4-BE49-F238E27FC236}">
                <a16:creationId xmlns:a16="http://schemas.microsoft.com/office/drawing/2014/main" id="{EAE2A6B1-5D4C-4E87-A1F9-92B4CC63D18E}"/>
              </a:ext>
            </a:extLst>
          </p:cNvPr>
          <p:cNvSpPr>
            <a:spLocks noGrp="1"/>
          </p:cNvSpPr>
          <p:nvPr>
            <p:ph type="body" idx="44" hasCustomPrompt="1"/>
          </p:nvPr>
        </p:nvSpPr>
        <p:spPr>
          <a:xfrm>
            <a:off x="6225935" y="1559672"/>
            <a:ext cx="2046104" cy="246279"/>
          </a:xfrm>
        </p:spPr>
        <p:txBody>
          <a:bodyPr lIns="0" tIns="0" rIns="0" bIns="0" anchor="b">
            <a:normAutofit/>
          </a:bodyPr>
          <a:lstStyle>
            <a:lvl1pPr marL="0" indent="0" algn="l">
              <a:spcBef>
                <a:spcPts val="450"/>
              </a:spcBef>
              <a:buNone/>
              <a:defRPr sz="1050" b="1" i="1">
                <a:solidFill>
                  <a:schemeClr val="bg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p>
        </p:txBody>
      </p:sp>
      <p:sp>
        <p:nvSpPr>
          <p:cNvPr id="27" name="Rectangle 30" descr="Rectangle shape">
            <a:extLst>
              <a:ext uri="{FF2B5EF4-FFF2-40B4-BE49-F238E27FC236}">
                <a16:creationId xmlns:a16="http://schemas.microsoft.com/office/drawing/2014/main" id="{3FD4F881-8EF1-46B0-A01F-F145F6EA85C6}"/>
              </a:ext>
            </a:extLst>
          </p:cNvPr>
          <p:cNvSpPr/>
          <p:nvPr userDrawn="1"/>
        </p:nvSpPr>
        <p:spPr>
          <a:xfrm>
            <a:off x="0" y="2395688"/>
            <a:ext cx="4138779"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266717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646694" y="1740127"/>
            <a:ext cx="5850624" cy="481465"/>
          </a:xfrm>
        </p:spPr>
        <p:txBody>
          <a:bodyPr lIns="0" tIns="0" rIns="0" bIns="0" anchor="t" anchorCtr="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28651" y="617258"/>
            <a:ext cx="5850624" cy="594132"/>
          </a:xfrm>
        </p:spPr>
        <p:txBody>
          <a:bodyPr lIns="0" tIns="0" rIns="0" bIns="0" anchor="b" anchorCtr="0">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a:t>
            </a:r>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p:nvPr>
        </p:nvSpPr>
        <p:spPr>
          <a:xfrm>
            <a:off x="650864" y="2345281"/>
            <a:ext cx="3299630" cy="467382"/>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4" name="Picture Placeholder 13">
            <a:extLst>
              <a:ext uri="{FF2B5EF4-FFF2-40B4-BE49-F238E27FC236}">
                <a16:creationId xmlns:a16="http://schemas.microsoft.com/office/drawing/2014/main" id="{6CFA9DC2-8816-4504-9E78-0D6A51A4ABBE}"/>
              </a:ext>
            </a:extLst>
          </p:cNvPr>
          <p:cNvSpPr>
            <a:spLocks noGrp="1"/>
          </p:cNvSpPr>
          <p:nvPr>
            <p:ph type="pic" sz="quarter" idx="16"/>
          </p:nvPr>
        </p:nvSpPr>
        <p:spPr>
          <a:xfrm>
            <a:off x="6760057"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26" name="Text Placeholder 2">
            <a:extLst>
              <a:ext uri="{FF2B5EF4-FFF2-40B4-BE49-F238E27FC236}">
                <a16:creationId xmlns:a16="http://schemas.microsoft.com/office/drawing/2014/main" id="{F0C6A052-44FB-4766-A715-5F60A7AEF0AD}"/>
              </a:ext>
            </a:extLst>
          </p:cNvPr>
          <p:cNvSpPr>
            <a:spLocks noGrp="1"/>
          </p:cNvSpPr>
          <p:nvPr>
            <p:ph type="body" idx="30"/>
          </p:nvPr>
        </p:nvSpPr>
        <p:spPr>
          <a:xfrm>
            <a:off x="4684284" y="2345281"/>
            <a:ext cx="3808852" cy="467382"/>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3" name="Content Placeholder 12">
            <a:extLst>
              <a:ext uri="{FF2B5EF4-FFF2-40B4-BE49-F238E27FC236}">
                <a16:creationId xmlns:a16="http://schemas.microsoft.com/office/drawing/2014/main" id="{68C1D2FC-82D4-4984-A285-D297EC46F0D8}"/>
              </a:ext>
            </a:extLst>
          </p:cNvPr>
          <p:cNvSpPr>
            <a:spLocks noGrp="1"/>
          </p:cNvSpPr>
          <p:nvPr>
            <p:ph sz="quarter" idx="31"/>
          </p:nvPr>
        </p:nvSpPr>
        <p:spPr>
          <a:xfrm>
            <a:off x="646510" y="2998121"/>
            <a:ext cx="3613547" cy="2687637"/>
          </a:xfrm>
        </p:spPr>
        <p:txBody>
          <a:bodyPr>
            <a:normAutofit/>
          </a:bodyPr>
          <a:lstStyle>
            <a:lvl1pPr marL="0" indent="0">
              <a:buNone/>
              <a:defRPr sz="1050">
                <a:solidFill>
                  <a:schemeClr val="tx1"/>
                </a:solidFill>
              </a:defRPr>
            </a:lvl1pPr>
            <a:lvl2pPr marL="342900" indent="0">
              <a:buNone/>
              <a:defRPr sz="105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a:p>
            <a:pPr lvl="1"/>
            <a:r>
              <a:rPr lang="en-US" noProof="0"/>
              <a:t>Second level</a:t>
            </a:r>
          </a:p>
        </p:txBody>
      </p:sp>
      <p:sp>
        <p:nvSpPr>
          <p:cNvPr id="22" name="Content Placeholder 12">
            <a:extLst>
              <a:ext uri="{FF2B5EF4-FFF2-40B4-BE49-F238E27FC236}">
                <a16:creationId xmlns:a16="http://schemas.microsoft.com/office/drawing/2014/main" id="{C7746309-5494-4FAF-8640-D18D81C82FC1}"/>
              </a:ext>
            </a:extLst>
          </p:cNvPr>
          <p:cNvSpPr>
            <a:spLocks noGrp="1"/>
          </p:cNvSpPr>
          <p:nvPr>
            <p:ph sz="quarter" idx="32"/>
          </p:nvPr>
        </p:nvSpPr>
        <p:spPr>
          <a:xfrm>
            <a:off x="4672501" y="2998121"/>
            <a:ext cx="3841658" cy="2687637"/>
          </a:xfrm>
        </p:spPr>
        <p:txBody>
          <a:bodyPr/>
          <a:lstStyle>
            <a:lvl1pPr marL="0" indent="0">
              <a:buNone/>
              <a:defRPr sz="105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p:txBody>
      </p:sp>
      <p:sp>
        <p:nvSpPr>
          <p:cNvPr id="14" name="Rectangle 17" descr="Rectangle shape">
            <a:extLst>
              <a:ext uri="{FF2B5EF4-FFF2-40B4-BE49-F238E27FC236}">
                <a16:creationId xmlns:a16="http://schemas.microsoft.com/office/drawing/2014/main" id="{42F2CA37-EDD0-4C79-960F-D8E91A8352FB}"/>
              </a:ext>
            </a:extLst>
          </p:cNvPr>
          <p:cNvSpPr/>
          <p:nvPr userDrawn="1"/>
        </p:nvSpPr>
        <p:spPr>
          <a:xfrm>
            <a:off x="0" y="1347938"/>
            <a:ext cx="244030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1565732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2442064" y="774398"/>
            <a:ext cx="4259873" cy="619448"/>
          </a:xfrm>
        </p:spPr>
        <p:txBody>
          <a:bodyPr lIns="0" tIns="0" rIns="0" bIns="0" anchor="b" anchorCtr="0">
            <a:normAutofit/>
          </a:bodyPr>
          <a:lstStyle>
            <a:lvl1pPr marL="0" algn="ctr"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22" name="Text Placeholder 2">
            <a:extLst>
              <a:ext uri="{FF2B5EF4-FFF2-40B4-BE49-F238E27FC236}">
                <a16:creationId xmlns:a16="http://schemas.microsoft.com/office/drawing/2014/main" id="{FBE302E7-5C2F-4624-AD0C-D1495C751BBE}"/>
              </a:ext>
            </a:extLst>
          </p:cNvPr>
          <p:cNvSpPr>
            <a:spLocks noGrp="1"/>
          </p:cNvSpPr>
          <p:nvPr>
            <p:ph type="body" idx="1" hasCustomPrompt="1"/>
          </p:nvPr>
        </p:nvSpPr>
        <p:spPr>
          <a:xfrm>
            <a:off x="627461" y="4307172"/>
            <a:ext cx="1296162" cy="334918"/>
          </a:xfrm>
        </p:spPr>
        <p:txBody>
          <a:bodyPr lIns="36000" tIns="0" rIns="0" bIns="0" anchor="b">
            <a:normAutofit/>
          </a:bodyPr>
          <a:lstStyle>
            <a:lvl1pPr marL="0" indent="0">
              <a:buNone/>
              <a:defRPr sz="1500" b="1">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text</a:t>
            </a:r>
          </a:p>
        </p:txBody>
      </p:sp>
      <p:sp>
        <p:nvSpPr>
          <p:cNvPr id="27" name="Text Placeholder 11">
            <a:extLst>
              <a:ext uri="{FF2B5EF4-FFF2-40B4-BE49-F238E27FC236}">
                <a16:creationId xmlns:a16="http://schemas.microsoft.com/office/drawing/2014/main" id="{90E84C90-8C85-4EBD-A0A8-BE41617041D4}"/>
              </a:ext>
            </a:extLst>
          </p:cNvPr>
          <p:cNvSpPr>
            <a:spLocks noGrp="1"/>
          </p:cNvSpPr>
          <p:nvPr>
            <p:ph type="body" sz="quarter" idx="13"/>
          </p:nvPr>
        </p:nvSpPr>
        <p:spPr>
          <a:xfrm>
            <a:off x="627461" y="4692263"/>
            <a:ext cx="1296162" cy="1142011"/>
          </a:xfrm>
        </p:spPr>
        <p:txBody>
          <a:bodyPr lIns="36000" tIns="0" rIns="0" bIns="0">
            <a:normAutofit/>
          </a:bodyPr>
          <a:lstStyle>
            <a:lvl1pPr marL="0" indent="0">
              <a:buClr>
                <a:schemeClr val="tx2"/>
              </a:buClr>
              <a:buSzPct val="125000"/>
              <a:buFont typeface="Wingdings" panose="05000000000000000000" pitchFamily="2" charset="2"/>
              <a:buNone/>
              <a:defRPr sz="900" i="0">
                <a:solidFill>
                  <a:schemeClr val="tx2"/>
                </a:solidFill>
              </a:defRPr>
            </a:lvl1pPr>
            <a:lvl2pPr marL="342900" indent="0">
              <a:buClr>
                <a:schemeClr val="tx2"/>
              </a:buClr>
              <a:buSzPct val="125000"/>
              <a:buFont typeface="Wingdings" panose="05000000000000000000" pitchFamily="2" charset="2"/>
              <a:buNone/>
              <a:defRPr sz="900" i="1">
                <a:solidFill>
                  <a:schemeClr val="tx2"/>
                </a:solidFill>
              </a:defRPr>
            </a:lvl2pPr>
          </a:lstStyle>
          <a:p>
            <a:pPr lvl="0"/>
            <a:r>
              <a:rPr lang="en-US" noProof="0"/>
              <a:t>Edit Master text styles</a:t>
            </a:r>
          </a:p>
        </p:txBody>
      </p:sp>
      <p:sp>
        <p:nvSpPr>
          <p:cNvPr id="28" name="Text Placeholder 7">
            <a:extLst>
              <a:ext uri="{FF2B5EF4-FFF2-40B4-BE49-F238E27FC236}">
                <a16:creationId xmlns:a16="http://schemas.microsoft.com/office/drawing/2014/main" id="{60C2D7C7-DBCB-4597-8620-C8C9C5A76ABD}"/>
              </a:ext>
            </a:extLst>
          </p:cNvPr>
          <p:cNvSpPr>
            <a:spLocks noGrp="1"/>
          </p:cNvSpPr>
          <p:nvPr>
            <p:ph type="body" sz="quarter" idx="25" hasCustomPrompt="1"/>
          </p:nvPr>
        </p:nvSpPr>
        <p:spPr>
          <a:xfrm>
            <a:off x="627461" y="2923572"/>
            <a:ext cx="1296162" cy="604730"/>
          </a:xfrm>
        </p:spPr>
        <p:txBody>
          <a:bodyPr lIns="36000" tIns="0" rIns="0" bIns="0" anchor="t" anchorCtr="0">
            <a:noAutofit/>
          </a:bodyPr>
          <a:lstStyle>
            <a:lvl1pPr marL="0" indent="0" algn="l">
              <a:buNone/>
              <a:defRPr sz="375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29" name="Text Placeholder 2">
            <a:extLst>
              <a:ext uri="{FF2B5EF4-FFF2-40B4-BE49-F238E27FC236}">
                <a16:creationId xmlns:a16="http://schemas.microsoft.com/office/drawing/2014/main" id="{99124C08-3E86-444D-B5D0-F3F9BB16C988}"/>
              </a:ext>
            </a:extLst>
          </p:cNvPr>
          <p:cNvSpPr>
            <a:spLocks noGrp="1"/>
          </p:cNvSpPr>
          <p:nvPr>
            <p:ph type="body" idx="32" hasCustomPrompt="1"/>
          </p:nvPr>
        </p:nvSpPr>
        <p:spPr>
          <a:xfrm>
            <a:off x="627461" y="3590954"/>
            <a:ext cx="1296162" cy="228986"/>
          </a:xfrm>
        </p:spPr>
        <p:txBody>
          <a:bodyPr lIns="36000" tIns="0" rIns="0" bIns="0" anchor="t" anchorCtr="0">
            <a:normAutofit/>
          </a:bodyPr>
          <a:lstStyle>
            <a:lvl1pPr marL="0" indent="0">
              <a:buNone/>
              <a:defRPr sz="105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Month</a:t>
            </a:r>
          </a:p>
        </p:txBody>
      </p:sp>
      <p:sp>
        <p:nvSpPr>
          <p:cNvPr id="30" name="Rectangle 29">
            <a:extLst>
              <a:ext uri="{FF2B5EF4-FFF2-40B4-BE49-F238E27FC236}">
                <a16:creationId xmlns:a16="http://schemas.microsoft.com/office/drawing/2014/main" id="{BB56B47F-3E0D-42C1-966E-767F85C6CF80}"/>
              </a:ext>
            </a:extLst>
          </p:cNvPr>
          <p:cNvSpPr/>
          <p:nvPr userDrawn="1"/>
        </p:nvSpPr>
        <p:spPr>
          <a:xfrm>
            <a:off x="0" y="4039354"/>
            <a:ext cx="9144000" cy="548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dirty="0"/>
          </a:p>
        </p:txBody>
      </p:sp>
      <p:sp>
        <p:nvSpPr>
          <p:cNvPr id="32" name="Text Placeholder 2">
            <a:extLst>
              <a:ext uri="{FF2B5EF4-FFF2-40B4-BE49-F238E27FC236}">
                <a16:creationId xmlns:a16="http://schemas.microsoft.com/office/drawing/2014/main" id="{0CE94E73-2035-4848-A777-57D121957C57}"/>
              </a:ext>
            </a:extLst>
          </p:cNvPr>
          <p:cNvSpPr>
            <a:spLocks noGrp="1"/>
          </p:cNvSpPr>
          <p:nvPr>
            <p:ph type="body" idx="33" hasCustomPrompt="1"/>
          </p:nvPr>
        </p:nvSpPr>
        <p:spPr>
          <a:xfrm>
            <a:off x="7191081" y="4307172"/>
            <a:ext cx="1296162" cy="334918"/>
          </a:xfrm>
        </p:spPr>
        <p:txBody>
          <a:bodyPr lIns="36000" tIns="0" rIns="0" bIns="0" anchor="b">
            <a:normAutofit/>
          </a:bodyPr>
          <a:lstStyle>
            <a:lvl1pPr marL="0" indent="0">
              <a:buNone/>
              <a:defRPr sz="1500" b="1">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text</a:t>
            </a:r>
          </a:p>
        </p:txBody>
      </p:sp>
      <p:sp>
        <p:nvSpPr>
          <p:cNvPr id="36" name="Text Placeholder 11">
            <a:extLst>
              <a:ext uri="{FF2B5EF4-FFF2-40B4-BE49-F238E27FC236}">
                <a16:creationId xmlns:a16="http://schemas.microsoft.com/office/drawing/2014/main" id="{4D2653B7-297D-4579-B765-779B78649A6D}"/>
              </a:ext>
            </a:extLst>
          </p:cNvPr>
          <p:cNvSpPr>
            <a:spLocks noGrp="1"/>
          </p:cNvSpPr>
          <p:nvPr>
            <p:ph type="body" sz="quarter" idx="34"/>
          </p:nvPr>
        </p:nvSpPr>
        <p:spPr>
          <a:xfrm>
            <a:off x="7191081" y="4692263"/>
            <a:ext cx="1296162" cy="1142011"/>
          </a:xfrm>
        </p:spPr>
        <p:txBody>
          <a:bodyPr lIns="36000" tIns="0" rIns="0" bIns="0">
            <a:normAutofit/>
          </a:bodyPr>
          <a:lstStyle>
            <a:lvl1pPr marL="0" indent="0">
              <a:buClr>
                <a:schemeClr val="tx2"/>
              </a:buClr>
              <a:buSzPct val="125000"/>
              <a:buFont typeface="Wingdings" panose="05000000000000000000" pitchFamily="2" charset="2"/>
              <a:buNone/>
              <a:defRPr sz="900" i="0">
                <a:solidFill>
                  <a:schemeClr val="tx2"/>
                </a:solidFill>
              </a:defRPr>
            </a:lvl1pPr>
            <a:lvl2pPr marL="342900" indent="0">
              <a:buClr>
                <a:schemeClr val="tx2"/>
              </a:buClr>
              <a:buSzPct val="125000"/>
              <a:buFont typeface="Wingdings" panose="05000000000000000000" pitchFamily="2" charset="2"/>
              <a:buNone/>
              <a:defRPr sz="900" i="1">
                <a:solidFill>
                  <a:schemeClr val="tx2"/>
                </a:solidFill>
              </a:defRPr>
            </a:lvl2pPr>
          </a:lstStyle>
          <a:p>
            <a:pPr lvl="0"/>
            <a:r>
              <a:rPr lang="en-US" noProof="0"/>
              <a:t>Edit Master text styles</a:t>
            </a:r>
          </a:p>
        </p:txBody>
      </p:sp>
      <p:sp>
        <p:nvSpPr>
          <p:cNvPr id="37" name="Text Placeholder 7">
            <a:extLst>
              <a:ext uri="{FF2B5EF4-FFF2-40B4-BE49-F238E27FC236}">
                <a16:creationId xmlns:a16="http://schemas.microsoft.com/office/drawing/2014/main" id="{F0FDA4BB-A1AC-401D-BF49-12BA8C00A75E}"/>
              </a:ext>
            </a:extLst>
          </p:cNvPr>
          <p:cNvSpPr>
            <a:spLocks noGrp="1"/>
          </p:cNvSpPr>
          <p:nvPr>
            <p:ph type="body" sz="quarter" idx="35" hasCustomPrompt="1"/>
          </p:nvPr>
        </p:nvSpPr>
        <p:spPr>
          <a:xfrm>
            <a:off x="7191081" y="2923572"/>
            <a:ext cx="1296162" cy="604730"/>
          </a:xfrm>
        </p:spPr>
        <p:txBody>
          <a:bodyPr lIns="36000" tIns="0" rIns="0" bIns="0" anchor="t" anchorCtr="0">
            <a:noAutofit/>
          </a:bodyPr>
          <a:lstStyle>
            <a:lvl1pPr marL="0" indent="0" algn="l">
              <a:buNone/>
              <a:defRPr sz="375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38" name="Text Placeholder 2">
            <a:extLst>
              <a:ext uri="{FF2B5EF4-FFF2-40B4-BE49-F238E27FC236}">
                <a16:creationId xmlns:a16="http://schemas.microsoft.com/office/drawing/2014/main" id="{201C09CA-AD2D-489D-8280-D5D5CA6F8E05}"/>
              </a:ext>
            </a:extLst>
          </p:cNvPr>
          <p:cNvSpPr>
            <a:spLocks noGrp="1"/>
          </p:cNvSpPr>
          <p:nvPr>
            <p:ph type="body" idx="36" hasCustomPrompt="1"/>
          </p:nvPr>
        </p:nvSpPr>
        <p:spPr>
          <a:xfrm>
            <a:off x="7191081" y="3590954"/>
            <a:ext cx="1296162" cy="228986"/>
          </a:xfrm>
        </p:spPr>
        <p:txBody>
          <a:bodyPr lIns="36000" tIns="0" rIns="0" bIns="0" anchor="t" anchorCtr="0">
            <a:normAutofit/>
          </a:bodyPr>
          <a:lstStyle>
            <a:lvl1pPr marL="0" indent="0">
              <a:buNone/>
              <a:defRPr sz="105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Month</a:t>
            </a:r>
          </a:p>
        </p:txBody>
      </p:sp>
      <p:sp>
        <p:nvSpPr>
          <p:cNvPr id="39" name="Text Placeholder 2">
            <a:extLst>
              <a:ext uri="{FF2B5EF4-FFF2-40B4-BE49-F238E27FC236}">
                <a16:creationId xmlns:a16="http://schemas.microsoft.com/office/drawing/2014/main" id="{31C95C8F-A3B1-4034-8C7E-60D92AD5A5AF}"/>
              </a:ext>
            </a:extLst>
          </p:cNvPr>
          <p:cNvSpPr>
            <a:spLocks noGrp="1"/>
          </p:cNvSpPr>
          <p:nvPr>
            <p:ph type="body" idx="37" hasCustomPrompt="1"/>
          </p:nvPr>
        </p:nvSpPr>
        <p:spPr>
          <a:xfrm>
            <a:off x="2268365" y="4307172"/>
            <a:ext cx="1296162" cy="334918"/>
          </a:xfrm>
        </p:spPr>
        <p:txBody>
          <a:bodyPr lIns="36000" tIns="0" rIns="0" bIns="0" anchor="b">
            <a:normAutofit/>
          </a:bodyPr>
          <a:lstStyle>
            <a:lvl1pPr marL="0" indent="0">
              <a:buNone/>
              <a:defRPr sz="1500" b="1">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text</a:t>
            </a:r>
          </a:p>
        </p:txBody>
      </p:sp>
      <p:sp>
        <p:nvSpPr>
          <p:cNvPr id="40" name="Text Placeholder 11">
            <a:extLst>
              <a:ext uri="{FF2B5EF4-FFF2-40B4-BE49-F238E27FC236}">
                <a16:creationId xmlns:a16="http://schemas.microsoft.com/office/drawing/2014/main" id="{2D64408A-F4D2-4911-A50C-294A6E129634}"/>
              </a:ext>
            </a:extLst>
          </p:cNvPr>
          <p:cNvSpPr>
            <a:spLocks noGrp="1"/>
          </p:cNvSpPr>
          <p:nvPr>
            <p:ph type="body" sz="quarter" idx="38"/>
          </p:nvPr>
        </p:nvSpPr>
        <p:spPr>
          <a:xfrm>
            <a:off x="2268365" y="4692263"/>
            <a:ext cx="1296162" cy="1142011"/>
          </a:xfrm>
        </p:spPr>
        <p:txBody>
          <a:bodyPr lIns="36000" tIns="0" rIns="0" bIns="0">
            <a:normAutofit/>
          </a:bodyPr>
          <a:lstStyle>
            <a:lvl1pPr marL="0" indent="0">
              <a:buClr>
                <a:schemeClr val="tx2"/>
              </a:buClr>
              <a:buSzPct val="125000"/>
              <a:buFont typeface="Wingdings" panose="05000000000000000000" pitchFamily="2" charset="2"/>
              <a:buNone/>
              <a:defRPr sz="900" i="0">
                <a:solidFill>
                  <a:schemeClr val="tx2"/>
                </a:solidFill>
              </a:defRPr>
            </a:lvl1pPr>
            <a:lvl2pPr marL="342900" indent="0">
              <a:buClr>
                <a:schemeClr val="tx2"/>
              </a:buClr>
              <a:buSzPct val="125000"/>
              <a:buFont typeface="Wingdings" panose="05000000000000000000" pitchFamily="2" charset="2"/>
              <a:buNone/>
              <a:defRPr sz="900" i="1">
                <a:solidFill>
                  <a:schemeClr val="tx2"/>
                </a:solidFill>
              </a:defRPr>
            </a:lvl2pPr>
          </a:lstStyle>
          <a:p>
            <a:pPr lvl="0"/>
            <a:r>
              <a:rPr lang="en-US" noProof="0"/>
              <a:t>Edit Master text styles</a:t>
            </a:r>
          </a:p>
        </p:txBody>
      </p:sp>
      <p:sp>
        <p:nvSpPr>
          <p:cNvPr id="41" name="Text Placeholder 7">
            <a:extLst>
              <a:ext uri="{FF2B5EF4-FFF2-40B4-BE49-F238E27FC236}">
                <a16:creationId xmlns:a16="http://schemas.microsoft.com/office/drawing/2014/main" id="{714426FB-8D1F-48A3-87B1-6E4475626168}"/>
              </a:ext>
            </a:extLst>
          </p:cNvPr>
          <p:cNvSpPr>
            <a:spLocks noGrp="1"/>
          </p:cNvSpPr>
          <p:nvPr>
            <p:ph type="body" sz="quarter" idx="39" hasCustomPrompt="1"/>
          </p:nvPr>
        </p:nvSpPr>
        <p:spPr>
          <a:xfrm>
            <a:off x="2268365" y="2923572"/>
            <a:ext cx="1296162" cy="604730"/>
          </a:xfrm>
        </p:spPr>
        <p:txBody>
          <a:bodyPr lIns="36000" tIns="0" rIns="0" bIns="0" anchor="t" anchorCtr="0">
            <a:noAutofit/>
          </a:bodyPr>
          <a:lstStyle>
            <a:lvl1pPr marL="0" indent="0" algn="l">
              <a:buNone/>
              <a:defRPr sz="375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42" name="Text Placeholder 2">
            <a:extLst>
              <a:ext uri="{FF2B5EF4-FFF2-40B4-BE49-F238E27FC236}">
                <a16:creationId xmlns:a16="http://schemas.microsoft.com/office/drawing/2014/main" id="{113A947D-3189-4C34-A151-25B6735B5765}"/>
              </a:ext>
            </a:extLst>
          </p:cNvPr>
          <p:cNvSpPr>
            <a:spLocks noGrp="1"/>
          </p:cNvSpPr>
          <p:nvPr>
            <p:ph type="body" idx="40" hasCustomPrompt="1"/>
          </p:nvPr>
        </p:nvSpPr>
        <p:spPr>
          <a:xfrm>
            <a:off x="2268365" y="3590954"/>
            <a:ext cx="1296162" cy="228986"/>
          </a:xfrm>
        </p:spPr>
        <p:txBody>
          <a:bodyPr lIns="36000" tIns="0" rIns="0" bIns="0" anchor="t" anchorCtr="0">
            <a:normAutofit/>
          </a:bodyPr>
          <a:lstStyle>
            <a:lvl1pPr marL="0" indent="0">
              <a:buNone/>
              <a:defRPr sz="105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Month</a:t>
            </a:r>
          </a:p>
        </p:txBody>
      </p:sp>
      <p:sp>
        <p:nvSpPr>
          <p:cNvPr id="43" name="Text Placeholder 2">
            <a:extLst>
              <a:ext uri="{FF2B5EF4-FFF2-40B4-BE49-F238E27FC236}">
                <a16:creationId xmlns:a16="http://schemas.microsoft.com/office/drawing/2014/main" id="{8DFAD3D9-CF77-4D07-8D3C-6946F80F500E}"/>
              </a:ext>
            </a:extLst>
          </p:cNvPr>
          <p:cNvSpPr>
            <a:spLocks noGrp="1"/>
          </p:cNvSpPr>
          <p:nvPr>
            <p:ph type="body" idx="41" hasCustomPrompt="1"/>
          </p:nvPr>
        </p:nvSpPr>
        <p:spPr>
          <a:xfrm>
            <a:off x="3909270" y="4307172"/>
            <a:ext cx="1352733" cy="334918"/>
          </a:xfrm>
        </p:spPr>
        <p:txBody>
          <a:bodyPr lIns="36000" tIns="0" rIns="0" bIns="0" anchor="b">
            <a:normAutofit/>
          </a:bodyPr>
          <a:lstStyle>
            <a:lvl1pPr marL="0" indent="0">
              <a:buNone/>
              <a:defRPr sz="1500" b="1">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text</a:t>
            </a:r>
          </a:p>
        </p:txBody>
      </p:sp>
      <p:sp>
        <p:nvSpPr>
          <p:cNvPr id="44" name="Text Placeholder 11">
            <a:extLst>
              <a:ext uri="{FF2B5EF4-FFF2-40B4-BE49-F238E27FC236}">
                <a16:creationId xmlns:a16="http://schemas.microsoft.com/office/drawing/2014/main" id="{3A1A4549-1CA1-4925-A715-C3356C3B5389}"/>
              </a:ext>
            </a:extLst>
          </p:cNvPr>
          <p:cNvSpPr>
            <a:spLocks noGrp="1"/>
          </p:cNvSpPr>
          <p:nvPr>
            <p:ph type="body" sz="quarter" idx="42"/>
          </p:nvPr>
        </p:nvSpPr>
        <p:spPr>
          <a:xfrm>
            <a:off x="3909270" y="4692263"/>
            <a:ext cx="1352733" cy="1142011"/>
          </a:xfrm>
        </p:spPr>
        <p:txBody>
          <a:bodyPr lIns="36000" tIns="0" rIns="0" bIns="0">
            <a:normAutofit/>
          </a:bodyPr>
          <a:lstStyle>
            <a:lvl1pPr marL="0" indent="0">
              <a:buClr>
                <a:schemeClr val="tx2"/>
              </a:buClr>
              <a:buSzPct val="125000"/>
              <a:buFont typeface="Wingdings" panose="05000000000000000000" pitchFamily="2" charset="2"/>
              <a:buNone/>
              <a:defRPr sz="900" i="0">
                <a:solidFill>
                  <a:schemeClr val="tx2"/>
                </a:solidFill>
              </a:defRPr>
            </a:lvl1pPr>
            <a:lvl2pPr marL="342900" indent="0">
              <a:buClr>
                <a:schemeClr val="tx2"/>
              </a:buClr>
              <a:buSzPct val="125000"/>
              <a:buFont typeface="Wingdings" panose="05000000000000000000" pitchFamily="2" charset="2"/>
              <a:buNone/>
              <a:defRPr sz="900" i="1">
                <a:solidFill>
                  <a:schemeClr val="tx2"/>
                </a:solidFill>
              </a:defRPr>
            </a:lvl2pPr>
          </a:lstStyle>
          <a:p>
            <a:pPr lvl="0"/>
            <a:r>
              <a:rPr lang="en-US" noProof="0"/>
              <a:t>Edit Master text styles</a:t>
            </a:r>
          </a:p>
        </p:txBody>
      </p:sp>
      <p:sp>
        <p:nvSpPr>
          <p:cNvPr id="45" name="Text Placeholder 7">
            <a:extLst>
              <a:ext uri="{FF2B5EF4-FFF2-40B4-BE49-F238E27FC236}">
                <a16:creationId xmlns:a16="http://schemas.microsoft.com/office/drawing/2014/main" id="{612C4698-25FA-4C20-A9E3-847CD97AEC77}"/>
              </a:ext>
            </a:extLst>
          </p:cNvPr>
          <p:cNvSpPr>
            <a:spLocks noGrp="1"/>
          </p:cNvSpPr>
          <p:nvPr>
            <p:ph type="body" sz="quarter" idx="43" hasCustomPrompt="1"/>
          </p:nvPr>
        </p:nvSpPr>
        <p:spPr>
          <a:xfrm>
            <a:off x="3909270" y="2923572"/>
            <a:ext cx="1296162" cy="604730"/>
          </a:xfrm>
        </p:spPr>
        <p:txBody>
          <a:bodyPr lIns="36000" tIns="0" rIns="0" bIns="0" anchor="t" anchorCtr="0">
            <a:noAutofit/>
          </a:bodyPr>
          <a:lstStyle>
            <a:lvl1pPr marL="0" indent="0" algn="l">
              <a:buNone/>
              <a:defRPr sz="375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46" name="Text Placeholder 2">
            <a:extLst>
              <a:ext uri="{FF2B5EF4-FFF2-40B4-BE49-F238E27FC236}">
                <a16:creationId xmlns:a16="http://schemas.microsoft.com/office/drawing/2014/main" id="{24762162-855D-415D-AF6A-C44F05CE7883}"/>
              </a:ext>
            </a:extLst>
          </p:cNvPr>
          <p:cNvSpPr>
            <a:spLocks noGrp="1"/>
          </p:cNvSpPr>
          <p:nvPr>
            <p:ph type="body" idx="44" hasCustomPrompt="1"/>
          </p:nvPr>
        </p:nvSpPr>
        <p:spPr>
          <a:xfrm>
            <a:off x="3909270" y="3590954"/>
            <a:ext cx="1296162" cy="228986"/>
          </a:xfrm>
        </p:spPr>
        <p:txBody>
          <a:bodyPr lIns="36000" tIns="0" rIns="0" bIns="0" anchor="t" anchorCtr="0">
            <a:normAutofit/>
          </a:bodyPr>
          <a:lstStyle>
            <a:lvl1pPr marL="0" indent="0">
              <a:buNone/>
              <a:defRPr sz="105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Month</a:t>
            </a:r>
          </a:p>
        </p:txBody>
      </p:sp>
      <p:sp>
        <p:nvSpPr>
          <p:cNvPr id="47" name="Text Placeholder 2">
            <a:extLst>
              <a:ext uri="{FF2B5EF4-FFF2-40B4-BE49-F238E27FC236}">
                <a16:creationId xmlns:a16="http://schemas.microsoft.com/office/drawing/2014/main" id="{589D11E9-B94E-4CFA-B405-7F22D3AF9794}"/>
              </a:ext>
            </a:extLst>
          </p:cNvPr>
          <p:cNvSpPr>
            <a:spLocks noGrp="1"/>
          </p:cNvSpPr>
          <p:nvPr>
            <p:ph type="body" idx="45" hasCustomPrompt="1"/>
          </p:nvPr>
        </p:nvSpPr>
        <p:spPr>
          <a:xfrm>
            <a:off x="5550176" y="4307172"/>
            <a:ext cx="1296162" cy="334918"/>
          </a:xfrm>
        </p:spPr>
        <p:txBody>
          <a:bodyPr lIns="36000" tIns="0" rIns="0" bIns="0" anchor="b">
            <a:normAutofit/>
          </a:bodyPr>
          <a:lstStyle>
            <a:lvl1pPr marL="0" indent="0">
              <a:buNone/>
              <a:defRPr sz="1500" b="1">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text</a:t>
            </a:r>
          </a:p>
        </p:txBody>
      </p:sp>
      <p:sp>
        <p:nvSpPr>
          <p:cNvPr id="48" name="Text Placeholder 11">
            <a:extLst>
              <a:ext uri="{FF2B5EF4-FFF2-40B4-BE49-F238E27FC236}">
                <a16:creationId xmlns:a16="http://schemas.microsoft.com/office/drawing/2014/main" id="{95BF5016-E7B0-47AC-BFE0-E776F860AF36}"/>
              </a:ext>
            </a:extLst>
          </p:cNvPr>
          <p:cNvSpPr>
            <a:spLocks noGrp="1"/>
          </p:cNvSpPr>
          <p:nvPr>
            <p:ph type="body" sz="quarter" idx="46"/>
          </p:nvPr>
        </p:nvSpPr>
        <p:spPr>
          <a:xfrm>
            <a:off x="5550176" y="4692263"/>
            <a:ext cx="1296162" cy="1142011"/>
          </a:xfrm>
        </p:spPr>
        <p:txBody>
          <a:bodyPr lIns="36000" tIns="0" rIns="0" bIns="0">
            <a:normAutofit/>
          </a:bodyPr>
          <a:lstStyle>
            <a:lvl1pPr marL="0" indent="0">
              <a:buClr>
                <a:schemeClr val="tx2"/>
              </a:buClr>
              <a:buSzPct val="125000"/>
              <a:buFont typeface="Wingdings" panose="05000000000000000000" pitchFamily="2" charset="2"/>
              <a:buNone/>
              <a:defRPr sz="900" i="0">
                <a:solidFill>
                  <a:schemeClr val="tx2"/>
                </a:solidFill>
              </a:defRPr>
            </a:lvl1pPr>
            <a:lvl2pPr marL="342900" indent="0">
              <a:buClr>
                <a:schemeClr val="tx2"/>
              </a:buClr>
              <a:buSzPct val="125000"/>
              <a:buFont typeface="Wingdings" panose="05000000000000000000" pitchFamily="2" charset="2"/>
              <a:buNone/>
              <a:defRPr sz="900" i="1">
                <a:solidFill>
                  <a:schemeClr val="tx2"/>
                </a:solidFill>
              </a:defRPr>
            </a:lvl2pPr>
          </a:lstStyle>
          <a:p>
            <a:pPr lvl="0"/>
            <a:r>
              <a:rPr lang="en-US" noProof="0"/>
              <a:t>Edit Master text styles</a:t>
            </a:r>
          </a:p>
        </p:txBody>
      </p:sp>
      <p:sp>
        <p:nvSpPr>
          <p:cNvPr id="49" name="Text Placeholder 7">
            <a:extLst>
              <a:ext uri="{FF2B5EF4-FFF2-40B4-BE49-F238E27FC236}">
                <a16:creationId xmlns:a16="http://schemas.microsoft.com/office/drawing/2014/main" id="{3228A294-7EF5-49C2-B215-AF1AC293EB34}"/>
              </a:ext>
            </a:extLst>
          </p:cNvPr>
          <p:cNvSpPr>
            <a:spLocks noGrp="1"/>
          </p:cNvSpPr>
          <p:nvPr>
            <p:ph type="body" sz="quarter" idx="47" hasCustomPrompt="1"/>
          </p:nvPr>
        </p:nvSpPr>
        <p:spPr>
          <a:xfrm>
            <a:off x="5550176" y="2923572"/>
            <a:ext cx="1296162" cy="604730"/>
          </a:xfrm>
        </p:spPr>
        <p:txBody>
          <a:bodyPr lIns="36000" tIns="0" rIns="0" bIns="0" anchor="t" anchorCtr="0">
            <a:noAutofit/>
          </a:bodyPr>
          <a:lstStyle>
            <a:lvl1pPr marL="0" indent="0" algn="l">
              <a:buNone/>
              <a:defRPr sz="375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20XX</a:t>
            </a:r>
          </a:p>
        </p:txBody>
      </p:sp>
      <p:sp>
        <p:nvSpPr>
          <p:cNvPr id="50" name="Text Placeholder 2">
            <a:extLst>
              <a:ext uri="{FF2B5EF4-FFF2-40B4-BE49-F238E27FC236}">
                <a16:creationId xmlns:a16="http://schemas.microsoft.com/office/drawing/2014/main" id="{BFF32ED7-F60E-49AC-91A1-3034E8EB0B34}"/>
              </a:ext>
            </a:extLst>
          </p:cNvPr>
          <p:cNvSpPr>
            <a:spLocks noGrp="1"/>
          </p:cNvSpPr>
          <p:nvPr>
            <p:ph type="body" idx="48" hasCustomPrompt="1"/>
          </p:nvPr>
        </p:nvSpPr>
        <p:spPr>
          <a:xfrm>
            <a:off x="5550176" y="3590954"/>
            <a:ext cx="1296162" cy="228986"/>
          </a:xfrm>
        </p:spPr>
        <p:txBody>
          <a:bodyPr lIns="36000" tIns="0" rIns="0" bIns="0" anchor="t" anchorCtr="0">
            <a:normAutofit/>
          </a:bodyPr>
          <a:lstStyle>
            <a:lvl1pPr marL="0" indent="0">
              <a:buNone/>
              <a:defRPr sz="1050" b="0" i="1">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Month</a:t>
            </a:r>
          </a:p>
        </p:txBody>
      </p:sp>
      <p:sp>
        <p:nvSpPr>
          <p:cNvPr id="2" name="Rectangle 1">
            <a:extLst>
              <a:ext uri="{FF2B5EF4-FFF2-40B4-BE49-F238E27FC236}">
                <a16:creationId xmlns:a16="http://schemas.microsoft.com/office/drawing/2014/main" id="{5129BCBD-EC3D-4652-99F1-83BD8B568FF6}"/>
              </a:ext>
            </a:extLst>
          </p:cNvPr>
          <p:cNvSpPr/>
          <p:nvPr userDrawn="1"/>
        </p:nvSpPr>
        <p:spPr>
          <a:xfrm>
            <a:off x="672974" y="3924107"/>
            <a:ext cx="192024"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1" name="Rectangle 50">
            <a:extLst>
              <a:ext uri="{FF2B5EF4-FFF2-40B4-BE49-F238E27FC236}">
                <a16:creationId xmlns:a16="http://schemas.microsoft.com/office/drawing/2014/main" id="{A2ADE57E-F0D9-4D76-B243-DAC787E66091}"/>
              </a:ext>
            </a:extLst>
          </p:cNvPr>
          <p:cNvSpPr/>
          <p:nvPr userDrawn="1"/>
        </p:nvSpPr>
        <p:spPr>
          <a:xfrm>
            <a:off x="7227561" y="3924107"/>
            <a:ext cx="192024"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2" name="Rectangle 51">
            <a:extLst>
              <a:ext uri="{FF2B5EF4-FFF2-40B4-BE49-F238E27FC236}">
                <a16:creationId xmlns:a16="http://schemas.microsoft.com/office/drawing/2014/main" id="{3D8F9527-D6F7-47B7-93E6-729FA654E51A}"/>
              </a:ext>
            </a:extLst>
          </p:cNvPr>
          <p:cNvSpPr/>
          <p:nvPr userDrawn="1"/>
        </p:nvSpPr>
        <p:spPr>
          <a:xfrm>
            <a:off x="2311621" y="3924107"/>
            <a:ext cx="192024"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3" name="Rectangle 52">
            <a:extLst>
              <a:ext uri="{FF2B5EF4-FFF2-40B4-BE49-F238E27FC236}">
                <a16:creationId xmlns:a16="http://schemas.microsoft.com/office/drawing/2014/main" id="{33242D9B-895E-4D79-8BC2-6A934BD109F6}"/>
              </a:ext>
            </a:extLst>
          </p:cNvPr>
          <p:cNvSpPr/>
          <p:nvPr userDrawn="1"/>
        </p:nvSpPr>
        <p:spPr>
          <a:xfrm>
            <a:off x="3950268" y="3924107"/>
            <a:ext cx="192024"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4" name="Rectangle 53">
            <a:extLst>
              <a:ext uri="{FF2B5EF4-FFF2-40B4-BE49-F238E27FC236}">
                <a16:creationId xmlns:a16="http://schemas.microsoft.com/office/drawing/2014/main" id="{B9B79B76-7626-4584-AE9A-4CDF7F0F6430}"/>
              </a:ext>
            </a:extLst>
          </p:cNvPr>
          <p:cNvSpPr/>
          <p:nvPr userDrawn="1"/>
        </p:nvSpPr>
        <p:spPr>
          <a:xfrm>
            <a:off x="5588915" y="3924107"/>
            <a:ext cx="192024" cy="256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5" name="Text Placeholder 2">
            <a:extLst>
              <a:ext uri="{FF2B5EF4-FFF2-40B4-BE49-F238E27FC236}">
                <a16:creationId xmlns:a16="http://schemas.microsoft.com/office/drawing/2014/main" id="{F59B93CA-5AD1-43A8-AF37-7DA25D3B400E}"/>
              </a:ext>
            </a:extLst>
          </p:cNvPr>
          <p:cNvSpPr>
            <a:spLocks noGrp="1"/>
          </p:cNvSpPr>
          <p:nvPr>
            <p:ph type="body" idx="49"/>
          </p:nvPr>
        </p:nvSpPr>
        <p:spPr>
          <a:xfrm>
            <a:off x="3909270" y="1865305"/>
            <a:ext cx="4577973" cy="815993"/>
          </a:xfrm>
        </p:spPr>
        <p:txBody>
          <a:bodyPr lIns="36000" tIns="0" rIns="0" bIns="0" anchor="t" anchorCtr="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35" name="Rectangle 27" descr="Rectangle shape">
            <a:extLst>
              <a:ext uri="{FF2B5EF4-FFF2-40B4-BE49-F238E27FC236}">
                <a16:creationId xmlns:a16="http://schemas.microsoft.com/office/drawing/2014/main" id="{DE069B8B-CA4A-46A5-901F-F2C7F60C0C24}"/>
              </a:ext>
            </a:extLst>
          </p:cNvPr>
          <p:cNvSpPr/>
          <p:nvPr userDrawn="1"/>
        </p:nvSpPr>
        <p:spPr>
          <a:xfrm>
            <a:off x="-1" y="1525500"/>
            <a:ext cx="5421658"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1059227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646694" y="3689555"/>
            <a:ext cx="3303800" cy="1737210"/>
          </a:xfrm>
        </p:spPr>
        <p:txBody>
          <a:bodyPr lIns="0" tIns="0" rIns="0" bIns="0" anchor="t" anchorCtr="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28651" y="1904702"/>
            <a:ext cx="3316511" cy="1325563"/>
          </a:xfrm>
        </p:spPr>
        <p:txBody>
          <a:bodyPr lIns="0" tIns="0" rIns="0" bIns="0" anchor="b" anchorCtr="0">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7" name="Table Placeholder 6">
            <a:extLst>
              <a:ext uri="{FF2B5EF4-FFF2-40B4-BE49-F238E27FC236}">
                <a16:creationId xmlns:a16="http://schemas.microsoft.com/office/drawing/2014/main" id="{71531890-A142-4CE0-8BD5-856FACD08EA9}"/>
              </a:ext>
            </a:extLst>
          </p:cNvPr>
          <p:cNvSpPr>
            <a:spLocks noGrp="1"/>
          </p:cNvSpPr>
          <p:nvPr>
            <p:ph type="tbl" sz="quarter" idx="17"/>
          </p:nvPr>
        </p:nvSpPr>
        <p:spPr>
          <a:xfrm>
            <a:off x="4242163" y="404814"/>
            <a:ext cx="4255328" cy="5653087"/>
          </a:xfrm>
        </p:spPr>
        <p:txBody>
          <a:bodyPr anchor="ctr" anchorCtr="0">
            <a:normAutofit/>
          </a:bodyPr>
          <a:lstStyle>
            <a:lvl1pPr marL="0" indent="0" algn="ctr">
              <a:buNone/>
              <a:defRPr sz="1350">
                <a:solidFill>
                  <a:schemeClr val="tx1"/>
                </a:solidFill>
              </a:defRPr>
            </a:lvl1pPr>
          </a:lstStyle>
          <a:p>
            <a:r>
              <a:rPr lang="en-US" noProof="0" dirty="0"/>
              <a:t>Click icon to add table</a:t>
            </a:r>
          </a:p>
        </p:txBody>
      </p:sp>
      <p:sp>
        <p:nvSpPr>
          <p:cNvPr id="10" name="Rectangle 8" descr="Rectangle shape">
            <a:extLst>
              <a:ext uri="{FF2B5EF4-FFF2-40B4-BE49-F238E27FC236}">
                <a16:creationId xmlns:a16="http://schemas.microsoft.com/office/drawing/2014/main" id="{B429AA89-05C8-451C-B390-2E809555BA84}"/>
              </a:ext>
            </a:extLst>
          </p:cNvPr>
          <p:cNvSpPr/>
          <p:nvPr userDrawn="1"/>
        </p:nvSpPr>
        <p:spPr>
          <a:xfrm>
            <a:off x="1" y="3341010"/>
            <a:ext cx="2792381"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81788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BCE1DF-09FE-457A-9D5E-E7A8E0F5E7AA}"/>
              </a:ext>
            </a:extLst>
          </p:cNvPr>
          <p:cNvSpPr/>
          <p:nvPr userDrawn="1"/>
        </p:nvSpPr>
        <p:spPr>
          <a:xfrm>
            <a:off x="2967596" y="3011796"/>
            <a:ext cx="1714500" cy="24534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5" name="Rectangle 14">
            <a:extLst>
              <a:ext uri="{FF2B5EF4-FFF2-40B4-BE49-F238E27FC236}">
                <a16:creationId xmlns:a16="http://schemas.microsoft.com/office/drawing/2014/main" id="{90508111-4A36-4CF7-86F5-0AD3FDEEDDDF}"/>
              </a:ext>
            </a:extLst>
          </p:cNvPr>
          <p:cNvSpPr/>
          <p:nvPr userDrawn="1"/>
        </p:nvSpPr>
        <p:spPr>
          <a:xfrm>
            <a:off x="6799660" y="3027646"/>
            <a:ext cx="1714500" cy="24534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Rectangle 15">
            <a:extLst>
              <a:ext uri="{FF2B5EF4-FFF2-40B4-BE49-F238E27FC236}">
                <a16:creationId xmlns:a16="http://schemas.microsoft.com/office/drawing/2014/main" id="{5C4E182D-C697-44DF-A090-F131D0302405}"/>
              </a:ext>
            </a:extLst>
          </p:cNvPr>
          <p:cNvSpPr/>
          <p:nvPr userDrawn="1"/>
        </p:nvSpPr>
        <p:spPr>
          <a:xfrm>
            <a:off x="4883628" y="3027646"/>
            <a:ext cx="1714500" cy="245347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646694" y="4812502"/>
            <a:ext cx="2204791" cy="668619"/>
          </a:xfrm>
        </p:spPr>
        <p:txBody>
          <a:bodyPr lIns="0" tIns="0" rIns="0" bIns="0" anchor="t" anchorCtr="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28651" y="3027646"/>
            <a:ext cx="2221931" cy="1325563"/>
          </a:xfrm>
        </p:spPr>
        <p:txBody>
          <a:bodyPr lIns="0" tIns="0" rIns="0" bIns="0" anchor="b" anchorCtr="0">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8" name="Picture Placeholder 7">
            <a:extLst>
              <a:ext uri="{FF2B5EF4-FFF2-40B4-BE49-F238E27FC236}">
                <a16:creationId xmlns:a16="http://schemas.microsoft.com/office/drawing/2014/main" id="{563FB6CB-7DC7-42AB-937B-FACFE1A28AEF}"/>
              </a:ext>
            </a:extLst>
          </p:cNvPr>
          <p:cNvSpPr>
            <a:spLocks noGrp="1"/>
          </p:cNvSpPr>
          <p:nvPr>
            <p:ph type="pic" sz="quarter" idx="17"/>
          </p:nvPr>
        </p:nvSpPr>
        <p:spPr>
          <a:xfrm>
            <a:off x="6799660" y="774398"/>
            <a:ext cx="1714500" cy="2286000"/>
          </a:xfrm>
        </p:spPr>
        <p:txBody>
          <a:bodyPr anchor="ctr" anchorCtr="0">
            <a:normAutofit/>
          </a:bodyPr>
          <a:lstStyle>
            <a:lvl1pPr marL="0" indent="0" algn="ctr">
              <a:buNone/>
              <a:defRPr sz="1350">
                <a:solidFill>
                  <a:schemeClr val="tx1"/>
                </a:solidFill>
              </a:defRPr>
            </a:lvl1pPr>
          </a:lstStyle>
          <a:p>
            <a:r>
              <a:rPr lang="en-US" noProof="0" dirty="0"/>
              <a:t>Click icon to add picture</a:t>
            </a:r>
          </a:p>
        </p:txBody>
      </p:sp>
      <p:sp>
        <p:nvSpPr>
          <p:cNvPr id="13" name="Picture Placeholder 7">
            <a:extLst>
              <a:ext uri="{FF2B5EF4-FFF2-40B4-BE49-F238E27FC236}">
                <a16:creationId xmlns:a16="http://schemas.microsoft.com/office/drawing/2014/main" id="{CE5AE5F8-F053-47AB-BCB2-70F2BF5C44E8}"/>
              </a:ext>
            </a:extLst>
          </p:cNvPr>
          <p:cNvSpPr>
            <a:spLocks noGrp="1"/>
          </p:cNvSpPr>
          <p:nvPr>
            <p:ph type="pic" sz="quarter" idx="18"/>
          </p:nvPr>
        </p:nvSpPr>
        <p:spPr>
          <a:xfrm>
            <a:off x="2967596" y="774398"/>
            <a:ext cx="1714500" cy="2286000"/>
          </a:xfrm>
        </p:spPr>
        <p:txBody>
          <a:bodyPr anchor="ctr" anchorCtr="0">
            <a:normAutofit/>
          </a:bodyPr>
          <a:lstStyle>
            <a:lvl1pPr marL="0" indent="0" algn="ctr">
              <a:buNone/>
              <a:defRPr sz="1350">
                <a:solidFill>
                  <a:schemeClr val="tx1"/>
                </a:solidFill>
              </a:defRPr>
            </a:lvl1pPr>
          </a:lstStyle>
          <a:p>
            <a:r>
              <a:rPr lang="en-US" noProof="0" dirty="0"/>
              <a:t>Click icon to add picture</a:t>
            </a:r>
          </a:p>
        </p:txBody>
      </p:sp>
      <p:sp>
        <p:nvSpPr>
          <p:cNvPr id="14" name="Picture Placeholder 7">
            <a:extLst>
              <a:ext uri="{FF2B5EF4-FFF2-40B4-BE49-F238E27FC236}">
                <a16:creationId xmlns:a16="http://schemas.microsoft.com/office/drawing/2014/main" id="{D86E9819-052E-4932-AD4D-2E6844D40427}"/>
              </a:ext>
            </a:extLst>
          </p:cNvPr>
          <p:cNvSpPr>
            <a:spLocks noGrp="1"/>
          </p:cNvSpPr>
          <p:nvPr>
            <p:ph type="pic" sz="quarter" idx="19"/>
          </p:nvPr>
        </p:nvSpPr>
        <p:spPr>
          <a:xfrm>
            <a:off x="4883628" y="774398"/>
            <a:ext cx="1714500" cy="2286000"/>
          </a:xfrm>
        </p:spPr>
        <p:txBody>
          <a:bodyPr anchor="ctr" anchorCtr="0">
            <a:normAutofit/>
          </a:bodyPr>
          <a:lstStyle>
            <a:lvl1pPr marL="0" indent="0" algn="ctr">
              <a:buNone/>
              <a:defRPr sz="1350">
                <a:solidFill>
                  <a:schemeClr val="tx1"/>
                </a:solidFill>
              </a:defRPr>
            </a:lvl1pPr>
          </a:lstStyle>
          <a:p>
            <a:r>
              <a:rPr lang="en-US" noProof="0" dirty="0"/>
              <a:t>Click icon to add picture</a:t>
            </a:r>
          </a:p>
        </p:txBody>
      </p:sp>
      <p:sp>
        <p:nvSpPr>
          <p:cNvPr id="18" name="Text Placeholder 17">
            <a:extLst>
              <a:ext uri="{FF2B5EF4-FFF2-40B4-BE49-F238E27FC236}">
                <a16:creationId xmlns:a16="http://schemas.microsoft.com/office/drawing/2014/main" id="{1E9CD767-2C5C-4922-8EC2-4DFCB6ECFCB6}"/>
              </a:ext>
            </a:extLst>
          </p:cNvPr>
          <p:cNvSpPr>
            <a:spLocks noGrp="1"/>
          </p:cNvSpPr>
          <p:nvPr>
            <p:ph type="body" sz="quarter" idx="20" hasCustomPrompt="1"/>
          </p:nvPr>
        </p:nvSpPr>
        <p:spPr>
          <a:xfrm>
            <a:off x="3064903" y="3429000"/>
            <a:ext cx="1519887" cy="588620"/>
          </a:xfrm>
        </p:spPr>
        <p:txBody>
          <a:bodyPr>
            <a:noAutofit/>
          </a:bodyPr>
          <a:lstStyle>
            <a:lvl1pPr marL="0" indent="0" algn="ctr">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Person 1</a:t>
            </a:r>
            <a:br>
              <a:rPr lang="en-US" noProof="0"/>
            </a:br>
            <a:r>
              <a:rPr lang="en-US" noProof="0"/>
              <a:t>Name</a:t>
            </a:r>
          </a:p>
        </p:txBody>
      </p:sp>
      <p:sp>
        <p:nvSpPr>
          <p:cNvPr id="19" name="Text Placeholder 17">
            <a:extLst>
              <a:ext uri="{FF2B5EF4-FFF2-40B4-BE49-F238E27FC236}">
                <a16:creationId xmlns:a16="http://schemas.microsoft.com/office/drawing/2014/main" id="{31851AA2-C176-47A9-A949-3837A394CD94}"/>
              </a:ext>
            </a:extLst>
          </p:cNvPr>
          <p:cNvSpPr>
            <a:spLocks noGrp="1"/>
          </p:cNvSpPr>
          <p:nvPr>
            <p:ph type="body" sz="quarter" idx="21" hasCustomPrompt="1"/>
          </p:nvPr>
        </p:nvSpPr>
        <p:spPr>
          <a:xfrm>
            <a:off x="3065354" y="4051032"/>
            <a:ext cx="1518984" cy="244923"/>
          </a:xfrm>
        </p:spPr>
        <p:txBody>
          <a:bodyPr>
            <a:noAutofit/>
          </a:bodyPr>
          <a:lstStyle>
            <a:lvl1pPr marL="0" indent="0" algn="ctr">
              <a:spcBef>
                <a:spcPts val="450"/>
              </a:spcBef>
              <a:buNone/>
              <a:defRPr sz="1050" b="0" i="1">
                <a:solidFill>
                  <a:schemeClr val="tx1"/>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Team Member Title</a:t>
            </a:r>
          </a:p>
        </p:txBody>
      </p:sp>
      <p:sp>
        <p:nvSpPr>
          <p:cNvPr id="20" name="Text Placeholder 17">
            <a:extLst>
              <a:ext uri="{FF2B5EF4-FFF2-40B4-BE49-F238E27FC236}">
                <a16:creationId xmlns:a16="http://schemas.microsoft.com/office/drawing/2014/main" id="{879156B3-E019-4A41-8242-F0D70D502559}"/>
              </a:ext>
            </a:extLst>
          </p:cNvPr>
          <p:cNvSpPr>
            <a:spLocks noGrp="1"/>
          </p:cNvSpPr>
          <p:nvPr>
            <p:ph type="body" sz="quarter" idx="22"/>
          </p:nvPr>
        </p:nvSpPr>
        <p:spPr>
          <a:xfrm>
            <a:off x="3065354" y="4347988"/>
            <a:ext cx="1518984" cy="841304"/>
          </a:xfrm>
        </p:spPr>
        <p:txBody>
          <a:bodyPr>
            <a:noAutofit/>
          </a:bodyPr>
          <a:lstStyle>
            <a:lvl1pPr marL="0" indent="0" algn="ctr">
              <a:spcBef>
                <a:spcPts val="450"/>
              </a:spcBef>
              <a:buNone/>
              <a:defRPr sz="1050" b="0" i="0">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Edit Master text styles</a:t>
            </a:r>
          </a:p>
        </p:txBody>
      </p:sp>
      <p:sp>
        <p:nvSpPr>
          <p:cNvPr id="24" name="Text Placeholder 17">
            <a:extLst>
              <a:ext uri="{FF2B5EF4-FFF2-40B4-BE49-F238E27FC236}">
                <a16:creationId xmlns:a16="http://schemas.microsoft.com/office/drawing/2014/main" id="{CB3B3928-67D4-498A-9DED-4FF10BE1A407}"/>
              </a:ext>
            </a:extLst>
          </p:cNvPr>
          <p:cNvSpPr>
            <a:spLocks noGrp="1"/>
          </p:cNvSpPr>
          <p:nvPr>
            <p:ph type="body" sz="quarter" idx="23" hasCustomPrompt="1"/>
          </p:nvPr>
        </p:nvSpPr>
        <p:spPr>
          <a:xfrm>
            <a:off x="4980935" y="3429000"/>
            <a:ext cx="1519887" cy="588620"/>
          </a:xfrm>
        </p:spPr>
        <p:txBody>
          <a:bodyPr>
            <a:noAutofit/>
          </a:bodyPr>
          <a:lstStyle>
            <a:lvl1pPr marL="0" indent="0" algn="ctr">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Person 1</a:t>
            </a:r>
            <a:br>
              <a:rPr lang="en-US" noProof="0"/>
            </a:br>
            <a:r>
              <a:rPr lang="en-US" noProof="0"/>
              <a:t>Name</a:t>
            </a:r>
          </a:p>
        </p:txBody>
      </p:sp>
      <p:sp>
        <p:nvSpPr>
          <p:cNvPr id="25" name="Text Placeholder 17">
            <a:extLst>
              <a:ext uri="{FF2B5EF4-FFF2-40B4-BE49-F238E27FC236}">
                <a16:creationId xmlns:a16="http://schemas.microsoft.com/office/drawing/2014/main" id="{8464C0AB-BE10-429A-A453-247A538F5D3F}"/>
              </a:ext>
            </a:extLst>
          </p:cNvPr>
          <p:cNvSpPr>
            <a:spLocks noGrp="1"/>
          </p:cNvSpPr>
          <p:nvPr>
            <p:ph type="body" sz="quarter" idx="24" hasCustomPrompt="1"/>
          </p:nvPr>
        </p:nvSpPr>
        <p:spPr>
          <a:xfrm>
            <a:off x="4981386" y="4051032"/>
            <a:ext cx="1518984" cy="244923"/>
          </a:xfrm>
        </p:spPr>
        <p:txBody>
          <a:bodyPr>
            <a:noAutofit/>
          </a:bodyPr>
          <a:lstStyle>
            <a:lvl1pPr marL="0" indent="0" algn="ctr">
              <a:spcBef>
                <a:spcPts val="450"/>
              </a:spcBef>
              <a:buNone/>
              <a:defRPr sz="1050" b="0" i="1">
                <a:solidFill>
                  <a:schemeClr val="tx1"/>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Team Member Title</a:t>
            </a:r>
          </a:p>
        </p:txBody>
      </p:sp>
      <p:sp>
        <p:nvSpPr>
          <p:cNvPr id="26" name="Text Placeholder 17">
            <a:extLst>
              <a:ext uri="{FF2B5EF4-FFF2-40B4-BE49-F238E27FC236}">
                <a16:creationId xmlns:a16="http://schemas.microsoft.com/office/drawing/2014/main" id="{177BAD76-5C75-4FA2-B792-300193BDC997}"/>
              </a:ext>
            </a:extLst>
          </p:cNvPr>
          <p:cNvSpPr>
            <a:spLocks noGrp="1"/>
          </p:cNvSpPr>
          <p:nvPr>
            <p:ph type="body" sz="quarter" idx="25"/>
          </p:nvPr>
        </p:nvSpPr>
        <p:spPr>
          <a:xfrm>
            <a:off x="4981386" y="4347988"/>
            <a:ext cx="1518984" cy="841304"/>
          </a:xfrm>
        </p:spPr>
        <p:txBody>
          <a:bodyPr>
            <a:noAutofit/>
          </a:bodyPr>
          <a:lstStyle>
            <a:lvl1pPr marL="0" indent="0" algn="ctr">
              <a:spcBef>
                <a:spcPts val="450"/>
              </a:spcBef>
              <a:buNone/>
              <a:defRPr sz="1050" b="0" i="0">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Edit Master text styles</a:t>
            </a:r>
          </a:p>
        </p:txBody>
      </p:sp>
      <p:sp>
        <p:nvSpPr>
          <p:cNvPr id="27" name="Text Placeholder 17">
            <a:extLst>
              <a:ext uri="{FF2B5EF4-FFF2-40B4-BE49-F238E27FC236}">
                <a16:creationId xmlns:a16="http://schemas.microsoft.com/office/drawing/2014/main" id="{ACFBCF6D-5E27-4808-BA1C-6F72DDAAC697}"/>
              </a:ext>
            </a:extLst>
          </p:cNvPr>
          <p:cNvSpPr>
            <a:spLocks noGrp="1"/>
          </p:cNvSpPr>
          <p:nvPr>
            <p:ph type="body" sz="quarter" idx="26" hasCustomPrompt="1"/>
          </p:nvPr>
        </p:nvSpPr>
        <p:spPr>
          <a:xfrm>
            <a:off x="6896966" y="3429000"/>
            <a:ext cx="1519887" cy="588620"/>
          </a:xfrm>
        </p:spPr>
        <p:txBody>
          <a:bodyPr>
            <a:noAutofit/>
          </a:bodyPr>
          <a:lstStyle>
            <a:lvl1pPr marL="0" indent="0" algn="ctr">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Person 1</a:t>
            </a:r>
            <a:br>
              <a:rPr lang="en-US" noProof="0"/>
            </a:br>
            <a:r>
              <a:rPr lang="en-US" noProof="0"/>
              <a:t>Name</a:t>
            </a:r>
          </a:p>
        </p:txBody>
      </p:sp>
      <p:sp>
        <p:nvSpPr>
          <p:cNvPr id="28" name="Text Placeholder 17">
            <a:extLst>
              <a:ext uri="{FF2B5EF4-FFF2-40B4-BE49-F238E27FC236}">
                <a16:creationId xmlns:a16="http://schemas.microsoft.com/office/drawing/2014/main" id="{8755E469-9B43-406E-BB68-F691A4DF441E}"/>
              </a:ext>
            </a:extLst>
          </p:cNvPr>
          <p:cNvSpPr>
            <a:spLocks noGrp="1"/>
          </p:cNvSpPr>
          <p:nvPr>
            <p:ph type="body" sz="quarter" idx="27" hasCustomPrompt="1"/>
          </p:nvPr>
        </p:nvSpPr>
        <p:spPr>
          <a:xfrm>
            <a:off x="6897418" y="4051032"/>
            <a:ext cx="1518984" cy="244923"/>
          </a:xfrm>
        </p:spPr>
        <p:txBody>
          <a:bodyPr>
            <a:noAutofit/>
          </a:bodyPr>
          <a:lstStyle>
            <a:lvl1pPr marL="0" indent="0" algn="ctr">
              <a:spcBef>
                <a:spcPts val="450"/>
              </a:spcBef>
              <a:buNone/>
              <a:defRPr sz="1050" b="0" i="1">
                <a:solidFill>
                  <a:schemeClr val="tx1"/>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Team Member Title</a:t>
            </a:r>
          </a:p>
        </p:txBody>
      </p:sp>
      <p:sp>
        <p:nvSpPr>
          <p:cNvPr id="29" name="Text Placeholder 17">
            <a:extLst>
              <a:ext uri="{FF2B5EF4-FFF2-40B4-BE49-F238E27FC236}">
                <a16:creationId xmlns:a16="http://schemas.microsoft.com/office/drawing/2014/main" id="{AE2A9BB2-4A2A-49A1-8337-C26A0EC27E25}"/>
              </a:ext>
            </a:extLst>
          </p:cNvPr>
          <p:cNvSpPr>
            <a:spLocks noGrp="1"/>
          </p:cNvSpPr>
          <p:nvPr>
            <p:ph type="body" sz="quarter" idx="28"/>
          </p:nvPr>
        </p:nvSpPr>
        <p:spPr>
          <a:xfrm>
            <a:off x="6897418" y="4347988"/>
            <a:ext cx="1518984" cy="841304"/>
          </a:xfrm>
        </p:spPr>
        <p:txBody>
          <a:bodyPr>
            <a:noAutofit/>
          </a:bodyPr>
          <a:lstStyle>
            <a:lvl1pPr marL="0" indent="0" algn="ctr">
              <a:spcBef>
                <a:spcPts val="450"/>
              </a:spcBef>
              <a:buNone/>
              <a:defRPr sz="1050" b="0" i="0">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Edit Master text styles</a:t>
            </a:r>
          </a:p>
        </p:txBody>
      </p:sp>
      <p:sp>
        <p:nvSpPr>
          <p:cNvPr id="30" name="Rectangle 13" descr="Rectangle shape">
            <a:extLst>
              <a:ext uri="{FF2B5EF4-FFF2-40B4-BE49-F238E27FC236}">
                <a16:creationId xmlns:a16="http://schemas.microsoft.com/office/drawing/2014/main" id="{4FBD15D4-B1D1-4D03-9259-CE4D7AA955DF}"/>
              </a:ext>
            </a:extLst>
          </p:cNvPr>
          <p:cNvSpPr/>
          <p:nvPr userDrawn="1"/>
        </p:nvSpPr>
        <p:spPr>
          <a:xfrm>
            <a:off x="1" y="4461207"/>
            <a:ext cx="1569308"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989572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2442064" y="797157"/>
            <a:ext cx="4259873" cy="619448"/>
          </a:xfrm>
        </p:spPr>
        <p:txBody>
          <a:bodyPr lIns="0" tIns="0" rIns="0" bIns="0" anchor="b" anchorCtr="0">
            <a:normAutofit/>
          </a:bodyPr>
          <a:lstStyle>
            <a:lvl1pPr marL="0" algn="ctr"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55" name="Text Placeholder 2">
            <a:extLst>
              <a:ext uri="{FF2B5EF4-FFF2-40B4-BE49-F238E27FC236}">
                <a16:creationId xmlns:a16="http://schemas.microsoft.com/office/drawing/2014/main" id="{F59B93CA-5AD1-43A8-AF37-7DA25D3B400E}"/>
              </a:ext>
            </a:extLst>
          </p:cNvPr>
          <p:cNvSpPr>
            <a:spLocks noGrp="1"/>
          </p:cNvSpPr>
          <p:nvPr>
            <p:ph type="body" idx="49"/>
          </p:nvPr>
        </p:nvSpPr>
        <p:spPr>
          <a:xfrm>
            <a:off x="3909270" y="1865305"/>
            <a:ext cx="4577973" cy="815993"/>
          </a:xfrm>
        </p:spPr>
        <p:txBody>
          <a:bodyPr lIns="36000" tIns="0" rIns="0" bIns="0" anchor="t" anchorCtr="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8" name="Picture Placeholder 7">
            <a:extLst>
              <a:ext uri="{FF2B5EF4-FFF2-40B4-BE49-F238E27FC236}">
                <a16:creationId xmlns:a16="http://schemas.microsoft.com/office/drawing/2014/main" id="{F07EA497-80B1-41E2-8E50-4193B3DBB456}"/>
              </a:ext>
            </a:extLst>
          </p:cNvPr>
          <p:cNvSpPr>
            <a:spLocks noGrp="1"/>
          </p:cNvSpPr>
          <p:nvPr>
            <p:ph type="pic" sz="quarter" idx="50"/>
          </p:nvPr>
        </p:nvSpPr>
        <p:spPr>
          <a:xfrm>
            <a:off x="628650" y="3126698"/>
            <a:ext cx="720090" cy="960120"/>
          </a:xfrm>
        </p:spPr>
        <p:txBody>
          <a:bodyPr anchor="ctr" anchorCtr="0">
            <a:normAutofit/>
          </a:bodyPr>
          <a:lstStyle>
            <a:lvl1pPr marL="0" indent="0" algn="ctr">
              <a:buNone/>
              <a:defRPr sz="1050"/>
            </a:lvl1pPr>
          </a:lstStyle>
          <a:p>
            <a:r>
              <a:rPr lang="en-US" noProof="0" dirty="0"/>
              <a:t>Click icon to add picture</a:t>
            </a:r>
          </a:p>
        </p:txBody>
      </p:sp>
      <p:sp>
        <p:nvSpPr>
          <p:cNvPr id="56" name="Rectangle 55">
            <a:extLst>
              <a:ext uri="{FF2B5EF4-FFF2-40B4-BE49-F238E27FC236}">
                <a16:creationId xmlns:a16="http://schemas.microsoft.com/office/drawing/2014/main" id="{FEA39902-3138-4686-85B5-3FE813B7BD36}"/>
              </a:ext>
            </a:extLst>
          </p:cNvPr>
          <p:cNvSpPr/>
          <p:nvPr userDrawn="1"/>
        </p:nvSpPr>
        <p:spPr>
          <a:xfrm>
            <a:off x="1348740" y="3126698"/>
            <a:ext cx="1796796"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9" name="Text Placeholder 17">
            <a:extLst>
              <a:ext uri="{FF2B5EF4-FFF2-40B4-BE49-F238E27FC236}">
                <a16:creationId xmlns:a16="http://schemas.microsoft.com/office/drawing/2014/main" id="{7D767E78-191D-404C-98CB-C65C651DC67E}"/>
              </a:ext>
            </a:extLst>
          </p:cNvPr>
          <p:cNvSpPr>
            <a:spLocks noGrp="1"/>
          </p:cNvSpPr>
          <p:nvPr>
            <p:ph type="body" sz="quarter" idx="20" hasCustomPrompt="1"/>
          </p:nvPr>
        </p:nvSpPr>
        <p:spPr>
          <a:xfrm>
            <a:off x="1440940" y="3329723"/>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Person 1 Name</a:t>
            </a:r>
          </a:p>
        </p:txBody>
      </p:sp>
      <p:sp>
        <p:nvSpPr>
          <p:cNvPr id="60" name="Text Placeholder 17">
            <a:extLst>
              <a:ext uri="{FF2B5EF4-FFF2-40B4-BE49-F238E27FC236}">
                <a16:creationId xmlns:a16="http://schemas.microsoft.com/office/drawing/2014/main" id="{6474358B-E609-4F26-8A11-64E0DC41ADF4}"/>
              </a:ext>
            </a:extLst>
          </p:cNvPr>
          <p:cNvSpPr>
            <a:spLocks noGrp="1"/>
          </p:cNvSpPr>
          <p:nvPr>
            <p:ph type="body" sz="quarter" idx="21" hasCustomPrompt="1"/>
          </p:nvPr>
        </p:nvSpPr>
        <p:spPr>
          <a:xfrm>
            <a:off x="1442124" y="3658533"/>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Team Member Title</a:t>
            </a:r>
          </a:p>
        </p:txBody>
      </p:sp>
      <p:sp>
        <p:nvSpPr>
          <p:cNvPr id="61" name="Picture Placeholder 7">
            <a:extLst>
              <a:ext uri="{FF2B5EF4-FFF2-40B4-BE49-F238E27FC236}">
                <a16:creationId xmlns:a16="http://schemas.microsoft.com/office/drawing/2014/main" id="{75335C46-548C-42F2-89FC-909F3B24282E}"/>
              </a:ext>
            </a:extLst>
          </p:cNvPr>
          <p:cNvSpPr>
            <a:spLocks noGrp="1"/>
          </p:cNvSpPr>
          <p:nvPr>
            <p:ph type="pic" sz="quarter" idx="51"/>
          </p:nvPr>
        </p:nvSpPr>
        <p:spPr>
          <a:xfrm>
            <a:off x="5983057" y="3126698"/>
            <a:ext cx="720090" cy="960120"/>
          </a:xfrm>
        </p:spPr>
        <p:txBody>
          <a:bodyPr anchor="ctr" anchorCtr="0">
            <a:normAutofit/>
          </a:bodyPr>
          <a:lstStyle>
            <a:lvl1pPr marL="0" indent="0" algn="ctr">
              <a:buNone/>
              <a:defRPr sz="1050"/>
            </a:lvl1pPr>
          </a:lstStyle>
          <a:p>
            <a:r>
              <a:rPr lang="en-US" noProof="0" dirty="0"/>
              <a:t>Click icon to add picture</a:t>
            </a:r>
          </a:p>
        </p:txBody>
      </p:sp>
      <p:sp>
        <p:nvSpPr>
          <p:cNvPr id="62" name="Rectangle 61">
            <a:extLst>
              <a:ext uri="{FF2B5EF4-FFF2-40B4-BE49-F238E27FC236}">
                <a16:creationId xmlns:a16="http://schemas.microsoft.com/office/drawing/2014/main" id="{166A588B-BA73-49FD-9E1E-1F1C51FD3850}"/>
              </a:ext>
            </a:extLst>
          </p:cNvPr>
          <p:cNvSpPr/>
          <p:nvPr userDrawn="1"/>
        </p:nvSpPr>
        <p:spPr>
          <a:xfrm>
            <a:off x="6703147" y="3126698"/>
            <a:ext cx="1796796"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63" name="Text Placeholder 17">
            <a:extLst>
              <a:ext uri="{FF2B5EF4-FFF2-40B4-BE49-F238E27FC236}">
                <a16:creationId xmlns:a16="http://schemas.microsoft.com/office/drawing/2014/main" id="{15790237-9A5F-4A9F-A5BB-E4FF0712C5E8}"/>
              </a:ext>
            </a:extLst>
          </p:cNvPr>
          <p:cNvSpPr>
            <a:spLocks noGrp="1"/>
          </p:cNvSpPr>
          <p:nvPr>
            <p:ph type="body" sz="quarter" idx="52" hasCustomPrompt="1"/>
          </p:nvPr>
        </p:nvSpPr>
        <p:spPr>
          <a:xfrm>
            <a:off x="6795347" y="3329723"/>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Person 3 Name</a:t>
            </a:r>
          </a:p>
        </p:txBody>
      </p:sp>
      <p:sp>
        <p:nvSpPr>
          <p:cNvPr id="64" name="Text Placeholder 17">
            <a:extLst>
              <a:ext uri="{FF2B5EF4-FFF2-40B4-BE49-F238E27FC236}">
                <a16:creationId xmlns:a16="http://schemas.microsoft.com/office/drawing/2014/main" id="{A0554067-4F62-4CE7-AF48-55BBD708AC97}"/>
              </a:ext>
            </a:extLst>
          </p:cNvPr>
          <p:cNvSpPr>
            <a:spLocks noGrp="1"/>
          </p:cNvSpPr>
          <p:nvPr>
            <p:ph type="body" sz="quarter" idx="53" hasCustomPrompt="1"/>
          </p:nvPr>
        </p:nvSpPr>
        <p:spPr>
          <a:xfrm>
            <a:off x="6796531" y="3658533"/>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Team Member Title</a:t>
            </a:r>
          </a:p>
        </p:txBody>
      </p:sp>
      <p:sp>
        <p:nvSpPr>
          <p:cNvPr id="65" name="Picture Placeholder 7">
            <a:extLst>
              <a:ext uri="{FF2B5EF4-FFF2-40B4-BE49-F238E27FC236}">
                <a16:creationId xmlns:a16="http://schemas.microsoft.com/office/drawing/2014/main" id="{AA1B0DE9-602F-4ECB-AF1E-00D45491BC91}"/>
              </a:ext>
            </a:extLst>
          </p:cNvPr>
          <p:cNvSpPr>
            <a:spLocks noGrp="1"/>
          </p:cNvSpPr>
          <p:nvPr>
            <p:ph type="pic" sz="quarter" idx="54"/>
          </p:nvPr>
        </p:nvSpPr>
        <p:spPr>
          <a:xfrm>
            <a:off x="3302937" y="3126698"/>
            <a:ext cx="720090" cy="960120"/>
          </a:xfrm>
        </p:spPr>
        <p:txBody>
          <a:bodyPr anchor="ctr" anchorCtr="0">
            <a:normAutofit/>
          </a:bodyPr>
          <a:lstStyle>
            <a:lvl1pPr marL="0" indent="0" algn="ctr">
              <a:buNone/>
              <a:defRPr sz="1050"/>
            </a:lvl1pPr>
          </a:lstStyle>
          <a:p>
            <a:r>
              <a:rPr lang="en-US" noProof="0" dirty="0"/>
              <a:t>Click icon to add picture</a:t>
            </a:r>
          </a:p>
        </p:txBody>
      </p:sp>
      <p:sp>
        <p:nvSpPr>
          <p:cNvPr id="66" name="Rectangle 65">
            <a:extLst>
              <a:ext uri="{FF2B5EF4-FFF2-40B4-BE49-F238E27FC236}">
                <a16:creationId xmlns:a16="http://schemas.microsoft.com/office/drawing/2014/main" id="{343DD23D-9D79-4667-BB9E-A3A54505AEDA}"/>
              </a:ext>
            </a:extLst>
          </p:cNvPr>
          <p:cNvSpPr/>
          <p:nvPr userDrawn="1"/>
        </p:nvSpPr>
        <p:spPr>
          <a:xfrm>
            <a:off x="4023027" y="3126698"/>
            <a:ext cx="1799713"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67" name="Text Placeholder 17">
            <a:extLst>
              <a:ext uri="{FF2B5EF4-FFF2-40B4-BE49-F238E27FC236}">
                <a16:creationId xmlns:a16="http://schemas.microsoft.com/office/drawing/2014/main" id="{FFDAE67E-CF93-4600-BFAE-AF6B317A9EB9}"/>
              </a:ext>
            </a:extLst>
          </p:cNvPr>
          <p:cNvSpPr>
            <a:spLocks noGrp="1"/>
          </p:cNvSpPr>
          <p:nvPr>
            <p:ph type="body" sz="quarter" idx="55" hasCustomPrompt="1"/>
          </p:nvPr>
        </p:nvSpPr>
        <p:spPr>
          <a:xfrm>
            <a:off x="4115227" y="3329723"/>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Person 2 Name</a:t>
            </a:r>
          </a:p>
        </p:txBody>
      </p:sp>
      <p:sp>
        <p:nvSpPr>
          <p:cNvPr id="68" name="Text Placeholder 17">
            <a:extLst>
              <a:ext uri="{FF2B5EF4-FFF2-40B4-BE49-F238E27FC236}">
                <a16:creationId xmlns:a16="http://schemas.microsoft.com/office/drawing/2014/main" id="{0F0E3D9A-B0CE-4BF9-A274-1FB704C416ED}"/>
              </a:ext>
            </a:extLst>
          </p:cNvPr>
          <p:cNvSpPr>
            <a:spLocks noGrp="1"/>
          </p:cNvSpPr>
          <p:nvPr>
            <p:ph type="body" sz="quarter" idx="56" hasCustomPrompt="1"/>
          </p:nvPr>
        </p:nvSpPr>
        <p:spPr>
          <a:xfrm>
            <a:off x="4116411" y="3658533"/>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Team Member Title</a:t>
            </a:r>
          </a:p>
        </p:txBody>
      </p:sp>
      <p:sp>
        <p:nvSpPr>
          <p:cNvPr id="69" name="Picture Placeholder 7">
            <a:extLst>
              <a:ext uri="{FF2B5EF4-FFF2-40B4-BE49-F238E27FC236}">
                <a16:creationId xmlns:a16="http://schemas.microsoft.com/office/drawing/2014/main" id="{36B2F594-9AB1-4C33-86BE-4732609D6B0A}"/>
              </a:ext>
            </a:extLst>
          </p:cNvPr>
          <p:cNvSpPr>
            <a:spLocks noGrp="1"/>
          </p:cNvSpPr>
          <p:nvPr>
            <p:ph type="pic" sz="quarter" idx="57"/>
          </p:nvPr>
        </p:nvSpPr>
        <p:spPr>
          <a:xfrm>
            <a:off x="958850" y="4316113"/>
            <a:ext cx="720090" cy="960120"/>
          </a:xfrm>
        </p:spPr>
        <p:txBody>
          <a:bodyPr anchor="ctr" anchorCtr="0">
            <a:normAutofit/>
          </a:bodyPr>
          <a:lstStyle>
            <a:lvl1pPr marL="0" indent="0" algn="ctr">
              <a:buNone/>
              <a:defRPr sz="1050"/>
            </a:lvl1pPr>
          </a:lstStyle>
          <a:p>
            <a:r>
              <a:rPr lang="en-US" noProof="0" dirty="0"/>
              <a:t>Click icon to add picture</a:t>
            </a:r>
          </a:p>
        </p:txBody>
      </p:sp>
      <p:sp>
        <p:nvSpPr>
          <p:cNvPr id="70" name="Rectangle 69">
            <a:extLst>
              <a:ext uri="{FF2B5EF4-FFF2-40B4-BE49-F238E27FC236}">
                <a16:creationId xmlns:a16="http://schemas.microsoft.com/office/drawing/2014/main" id="{17FB6684-D013-48BC-9926-29E0BCA889B1}"/>
              </a:ext>
            </a:extLst>
          </p:cNvPr>
          <p:cNvSpPr/>
          <p:nvPr userDrawn="1"/>
        </p:nvSpPr>
        <p:spPr>
          <a:xfrm>
            <a:off x="1678940" y="4316113"/>
            <a:ext cx="1796796"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71" name="Text Placeholder 17">
            <a:extLst>
              <a:ext uri="{FF2B5EF4-FFF2-40B4-BE49-F238E27FC236}">
                <a16:creationId xmlns:a16="http://schemas.microsoft.com/office/drawing/2014/main" id="{EECC50BE-82E8-4ECC-B642-5C11A927A706}"/>
              </a:ext>
            </a:extLst>
          </p:cNvPr>
          <p:cNvSpPr>
            <a:spLocks noGrp="1"/>
          </p:cNvSpPr>
          <p:nvPr>
            <p:ph type="body" sz="quarter" idx="58" hasCustomPrompt="1"/>
          </p:nvPr>
        </p:nvSpPr>
        <p:spPr>
          <a:xfrm>
            <a:off x="1771140" y="4519138"/>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Person 4 Name</a:t>
            </a:r>
          </a:p>
        </p:txBody>
      </p:sp>
      <p:sp>
        <p:nvSpPr>
          <p:cNvPr id="72" name="Text Placeholder 17">
            <a:extLst>
              <a:ext uri="{FF2B5EF4-FFF2-40B4-BE49-F238E27FC236}">
                <a16:creationId xmlns:a16="http://schemas.microsoft.com/office/drawing/2014/main" id="{4D96D406-D0F6-4E2D-BAE8-7B011D620FED}"/>
              </a:ext>
            </a:extLst>
          </p:cNvPr>
          <p:cNvSpPr>
            <a:spLocks noGrp="1"/>
          </p:cNvSpPr>
          <p:nvPr>
            <p:ph type="body" sz="quarter" idx="59" hasCustomPrompt="1"/>
          </p:nvPr>
        </p:nvSpPr>
        <p:spPr>
          <a:xfrm>
            <a:off x="1772323" y="4847948"/>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Team Member Title</a:t>
            </a:r>
          </a:p>
        </p:txBody>
      </p:sp>
      <p:sp>
        <p:nvSpPr>
          <p:cNvPr id="73" name="Picture Placeholder 7">
            <a:extLst>
              <a:ext uri="{FF2B5EF4-FFF2-40B4-BE49-F238E27FC236}">
                <a16:creationId xmlns:a16="http://schemas.microsoft.com/office/drawing/2014/main" id="{5668E7D0-A78F-45EC-BEC4-CAB0E6F96F3D}"/>
              </a:ext>
            </a:extLst>
          </p:cNvPr>
          <p:cNvSpPr>
            <a:spLocks noGrp="1"/>
          </p:cNvSpPr>
          <p:nvPr>
            <p:ph type="pic" sz="quarter" idx="60"/>
          </p:nvPr>
        </p:nvSpPr>
        <p:spPr>
          <a:xfrm>
            <a:off x="6313256" y="4316113"/>
            <a:ext cx="720090" cy="960120"/>
          </a:xfrm>
        </p:spPr>
        <p:txBody>
          <a:bodyPr anchor="ctr" anchorCtr="0">
            <a:normAutofit/>
          </a:bodyPr>
          <a:lstStyle>
            <a:lvl1pPr marL="0" indent="0" algn="ctr">
              <a:buNone/>
              <a:defRPr sz="1050"/>
            </a:lvl1pPr>
          </a:lstStyle>
          <a:p>
            <a:r>
              <a:rPr lang="en-US" noProof="0" dirty="0"/>
              <a:t>Click icon to add picture</a:t>
            </a:r>
          </a:p>
        </p:txBody>
      </p:sp>
      <p:sp>
        <p:nvSpPr>
          <p:cNvPr id="74" name="Rectangle 73">
            <a:extLst>
              <a:ext uri="{FF2B5EF4-FFF2-40B4-BE49-F238E27FC236}">
                <a16:creationId xmlns:a16="http://schemas.microsoft.com/office/drawing/2014/main" id="{E02DAEE6-8B1C-4222-949F-830F7C3A4E16}"/>
              </a:ext>
            </a:extLst>
          </p:cNvPr>
          <p:cNvSpPr/>
          <p:nvPr userDrawn="1"/>
        </p:nvSpPr>
        <p:spPr>
          <a:xfrm>
            <a:off x="7033346" y="4316113"/>
            <a:ext cx="1796796"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75" name="Text Placeholder 17">
            <a:extLst>
              <a:ext uri="{FF2B5EF4-FFF2-40B4-BE49-F238E27FC236}">
                <a16:creationId xmlns:a16="http://schemas.microsoft.com/office/drawing/2014/main" id="{3CE9A073-35B5-4F1C-85E3-4BB12A5F4358}"/>
              </a:ext>
            </a:extLst>
          </p:cNvPr>
          <p:cNvSpPr>
            <a:spLocks noGrp="1"/>
          </p:cNvSpPr>
          <p:nvPr>
            <p:ph type="body" sz="quarter" idx="61" hasCustomPrompt="1"/>
          </p:nvPr>
        </p:nvSpPr>
        <p:spPr>
          <a:xfrm>
            <a:off x="7125547" y="4519138"/>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Person 6 Name</a:t>
            </a:r>
          </a:p>
        </p:txBody>
      </p:sp>
      <p:sp>
        <p:nvSpPr>
          <p:cNvPr id="76" name="Text Placeholder 17">
            <a:extLst>
              <a:ext uri="{FF2B5EF4-FFF2-40B4-BE49-F238E27FC236}">
                <a16:creationId xmlns:a16="http://schemas.microsoft.com/office/drawing/2014/main" id="{F7309B33-C344-4C68-8156-822D38F43FED}"/>
              </a:ext>
            </a:extLst>
          </p:cNvPr>
          <p:cNvSpPr>
            <a:spLocks noGrp="1"/>
          </p:cNvSpPr>
          <p:nvPr>
            <p:ph type="body" sz="quarter" idx="62" hasCustomPrompt="1"/>
          </p:nvPr>
        </p:nvSpPr>
        <p:spPr>
          <a:xfrm>
            <a:off x="7126730" y="4847948"/>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Team Member Title</a:t>
            </a:r>
          </a:p>
        </p:txBody>
      </p:sp>
      <p:sp>
        <p:nvSpPr>
          <p:cNvPr id="77" name="Picture Placeholder 7">
            <a:extLst>
              <a:ext uri="{FF2B5EF4-FFF2-40B4-BE49-F238E27FC236}">
                <a16:creationId xmlns:a16="http://schemas.microsoft.com/office/drawing/2014/main" id="{D6B0782E-8C48-4FC4-B086-A5606E01F5DB}"/>
              </a:ext>
            </a:extLst>
          </p:cNvPr>
          <p:cNvSpPr>
            <a:spLocks noGrp="1"/>
          </p:cNvSpPr>
          <p:nvPr>
            <p:ph type="pic" sz="quarter" idx="63"/>
          </p:nvPr>
        </p:nvSpPr>
        <p:spPr>
          <a:xfrm>
            <a:off x="3633137" y="4316113"/>
            <a:ext cx="720090" cy="960120"/>
          </a:xfrm>
        </p:spPr>
        <p:txBody>
          <a:bodyPr anchor="ctr" anchorCtr="0">
            <a:normAutofit/>
          </a:bodyPr>
          <a:lstStyle>
            <a:lvl1pPr marL="0" indent="0" algn="ctr">
              <a:buNone/>
              <a:defRPr sz="1050"/>
            </a:lvl1pPr>
          </a:lstStyle>
          <a:p>
            <a:r>
              <a:rPr lang="en-US" noProof="0" dirty="0"/>
              <a:t>Click icon to add picture</a:t>
            </a:r>
          </a:p>
        </p:txBody>
      </p:sp>
      <p:sp>
        <p:nvSpPr>
          <p:cNvPr id="78" name="Rectangle 77">
            <a:extLst>
              <a:ext uri="{FF2B5EF4-FFF2-40B4-BE49-F238E27FC236}">
                <a16:creationId xmlns:a16="http://schemas.microsoft.com/office/drawing/2014/main" id="{F8A195F5-3125-484A-954D-EB0E743F6947}"/>
              </a:ext>
            </a:extLst>
          </p:cNvPr>
          <p:cNvSpPr/>
          <p:nvPr userDrawn="1"/>
        </p:nvSpPr>
        <p:spPr>
          <a:xfrm>
            <a:off x="4353227" y="4316113"/>
            <a:ext cx="1799713" cy="96012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79" name="Text Placeholder 17">
            <a:extLst>
              <a:ext uri="{FF2B5EF4-FFF2-40B4-BE49-F238E27FC236}">
                <a16:creationId xmlns:a16="http://schemas.microsoft.com/office/drawing/2014/main" id="{428D2D4B-ED0B-40E0-9ECD-C95A19039902}"/>
              </a:ext>
            </a:extLst>
          </p:cNvPr>
          <p:cNvSpPr>
            <a:spLocks noGrp="1"/>
          </p:cNvSpPr>
          <p:nvPr>
            <p:ph type="body" sz="quarter" idx="64" hasCustomPrompt="1"/>
          </p:nvPr>
        </p:nvSpPr>
        <p:spPr>
          <a:xfrm>
            <a:off x="4445427" y="4519138"/>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Person 5 Name</a:t>
            </a:r>
          </a:p>
        </p:txBody>
      </p:sp>
      <p:sp>
        <p:nvSpPr>
          <p:cNvPr id="80" name="Text Placeholder 17">
            <a:extLst>
              <a:ext uri="{FF2B5EF4-FFF2-40B4-BE49-F238E27FC236}">
                <a16:creationId xmlns:a16="http://schemas.microsoft.com/office/drawing/2014/main" id="{35125C72-EAD5-4723-BBD0-6B22FA07855D}"/>
              </a:ext>
            </a:extLst>
          </p:cNvPr>
          <p:cNvSpPr>
            <a:spLocks noGrp="1"/>
          </p:cNvSpPr>
          <p:nvPr>
            <p:ph type="body" sz="quarter" idx="65" hasCustomPrompt="1"/>
          </p:nvPr>
        </p:nvSpPr>
        <p:spPr>
          <a:xfrm>
            <a:off x="4446610" y="4847948"/>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Team Member Title</a:t>
            </a:r>
          </a:p>
        </p:txBody>
      </p:sp>
      <p:sp>
        <p:nvSpPr>
          <p:cNvPr id="33" name="Rectangle 63" descr="Rectangle shape">
            <a:extLst>
              <a:ext uri="{FF2B5EF4-FFF2-40B4-BE49-F238E27FC236}">
                <a16:creationId xmlns:a16="http://schemas.microsoft.com/office/drawing/2014/main" id="{ACFA1245-86BF-45AA-B492-5CE7275AFF80}"/>
              </a:ext>
            </a:extLst>
          </p:cNvPr>
          <p:cNvSpPr/>
          <p:nvPr userDrawn="1"/>
        </p:nvSpPr>
        <p:spPr>
          <a:xfrm>
            <a:off x="0" y="1516317"/>
            <a:ext cx="605759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518038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Logo">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8D30891-044A-4B6F-9E44-2C5CD52CAE5A}"/>
              </a:ext>
            </a:extLst>
          </p:cNvPr>
          <p:cNvSpPr/>
          <p:nvPr userDrawn="1"/>
        </p:nvSpPr>
        <p:spPr>
          <a:xfrm>
            <a:off x="3088386" y="0"/>
            <a:ext cx="6055614"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570061FC-03E6-461D-AD5E-F586206AB6DB}"/>
              </a:ext>
            </a:extLst>
          </p:cNvPr>
          <p:cNvSpPr>
            <a:spLocks noGrp="1"/>
          </p:cNvSpPr>
          <p:nvPr>
            <p:ph type="title" hasCustomPrompt="1"/>
          </p:nvPr>
        </p:nvSpPr>
        <p:spPr>
          <a:xfrm>
            <a:off x="629841" y="2839696"/>
            <a:ext cx="4409694" cy="2113385"/>
          </a:xfrm>
          <a:solidFill>
            <a:schemeClr val="tx1"/>
          </a:solidFill>
        </p:spPr>
        <p:txBody>
          <a:bodyPr lIns="432000" tIns="1332000" rIns="288000" bIns="1188000">
            <a:normAutofit/>
          </a:bodyPr>
          <a:lstStyle>
            <a:lvl1pPr>
              <a:defRPr lang="ru-RU" sz="4500" b="1" kern="1200" dirty="0">
                <a:solidFill>
                  <a:schemeClr val="bg2"/>
                </a:solidFill>
                <a:latin typeface="+mj-lt"/>
                <a:ea typeface="+mn-ea"/>
                <a:cs typeface="+mn-cs"/>
              </a:defRPr>
            </a:lvl1pPr>
          </a:lstStyle>
          <a:p>
            <a:r>
              <a:rPr lang="en-US" noProof="0"/>
              <a:t>CLICK TO EDIT</a:t>
            </a:r>
          </a:p>
        </p:txBody>
      </p:sp>
      <p:sp>
        <p:nvSpPr>
          <p:cNvPr id="7" name="Slide Number Placeholder 6">
            <a:extLst>
              <a:ext uri="{FF2B5EF4-FFF2-40B4-BE49-F238E27FC236}">
                <a16:creationId xmlns:a16="http://schemas.microsoft.com/office/drawing/2014/main" id="{62F291F5-706F-4B04-9757-B8F1D883D295}"/>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13" name="Text Placeholder 10">
            <a:extLst>
              <a:ext uri="{FF2B5EF4-FFF2-40B4-BE49-F238E27FC236}">
                <a16:creationId xmlns:a16="http://schemas.microsoft.com/office/drawing/2014/main" id="{C5CBDFFE-A853-4C67-8FC4-53F81449E8B0}"/>
              </a:ext>
            </a:extLst>
          </p:cNvPr>
          <p:cNvSpPr>
            <a:spLocks noGrp="1"/>
          </p:cNvSpPr>
          <p:nvPr>
            <p:ph type="body" sz="quarter" idx="15"/>
          </p:nvPr>
        </p:nvSpPr>
        <p:spPr>
          <a:xfrm>
            <a:off x="629841" y="5158018"/>
            <a:ext cx="4409694" cy="899882"/>
          </a:xfrm>
          <a:solidFill>
            <a:schemeClr val="tx1"/>
          </a:solidFill>
        </p:spPr>
        <p:txBody>
          <a:bodyPr lIns="432000" tIns="144000" rIns="144000" bIns="144000" anchor="ctr" anchorCtr="0">
            <a:normAutofit/>
          </a:bodyPr>
          <a:lstStyle>
            <a:lvl1pPr marL="0" indent="0">
              <a:lnSpc>
                <a:spcPct val="85000"/>
              </a:lnSpc>
              <a:spcBef>
                <a:spcPts val="0"/>
              </a:spcBef>
              <a:buNone/>
              <a:defRPr sz="2100" i="0">
                <a:solidFill>
                  <a:schemeClr val="bg1"/>
                </a:solidFill>
                <a:latin typeface="+mn-lt"/>
              </a:defRPr>
            </a:lvl1pPr>
            <a:lvl2pPr marL="342900" indent="0">
              <a:buNone/>
              <a:defRPr sz="4500">
                <a:solidFill>
                  <a:schemeClr val="bg2"/>
                </a:solidFill>
                <a:latin typeface="+mj-lt"/>
              </a:defRPr>
            </a:lvl2pPr>
          </a:lstStyle>
          <a:p>
            <a:pPr lvl="0"/>
            <a:r>
              <a:rPr lang="en-US" noProof="0"/>
              <a:t>Edit Master text styles</a:t>
            </a:r>
          </a:p>
        </p:txBody>
      </p:sp>
      <p:sp>
        <p:nvSpPr>
          <p:cNvPr id="14" name="Picture Placeholder 13">
            <a:extLst>
              <a:ext uri="{FF2B5EF4-FFF2-40B4-BE49-F238E27FC236}">
                <a16:creationId xmlns:a16="http://schemas.microsoft.com/office/drawing/2014/main" id="{ABA6C74E-3778-471F-9477-D823F7D6AC24}"/>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8" name="Rectangle 6" descr="Rectangle shape">
            <a:extLst>
              <a:ext uri="{FF2B5EF4-FFF2-40B4-BE49-F238E27FC236}">
                <a16:creationId xmlns:a16="http://schemas.microsoft.com/office/drawing/2014/main" id="{34F9E77E-D12E-44C4-BDFA-352E61E1D14C}"/>
              </a:ext>
            </a:extLst>
          </p:cNvPr>
          <p:cNvSpPr/>
          <p:nvPr userDrawn="1"/>
        </p:nvSpPr>
        <p:spPr>
          <a:xfrm>
            <a:off x="949500" y="4956850"/>
            <a:ext cx="81945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0" name="Rectangle 6" descr="Rectangle shape">
            <a:extLst>
              <a:ext uri="{FF2B5EF4-FFF2-40B4-BE49-F238E27FC236}">
                <a16:creationId xmlns:a16="http://schemas.microsoft.com/office/drawing/2014/main" id="{4C5077D8-7618-454B-9F54-DDC6AF1C8BE9}"/>
              </a:ext>
            </a:extLst>
          </p:cNvPr>
          <p:cNvSpPr/>
          <p:nvPr userDrawn="1"/>
        </p:nvSpPr>
        <p:spPr>
          <a:xfrm>
            <a:off x="629842" y="4953080"/>
            <a:ext cx="319658" cy="208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3880821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e Chart and Content Layou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1BF711-AD1E-4C2A-92AA-123A8E0CCD99}"/>
              </a:ext>
            </a:extLst>
          </p:cNvPr>
          <p:cNvSpPr>
            <a:spLocks noGrp="1"/>
          </p:cNvSpPr>
          <p:nvPr>
            <p:ph type="title" hasCustomPrompt="1"/>
          </p:nvPr>
        </p:nvSpPr>
        <p:spPr>
          <a:xfrm>
            <a:off x="628650" y="1506660"/>
            <a:ext cx="4591050" cy="761540"/>
          </a:xfrm>
        </p:spPr>
        <p:txBody>
          <a:bodyPr lIns="0" tIns="0" rIns="0" bIns="0" anchor="b" anchorCtr="0">
            <a:normAutofit/>
          </a:bodyPr>
          <a:lstStyle>
            <a:lvl1pPr>
              <a:defRPr sz="2700" b="1"/>
            </a:lvl1pPr>
          </a:lstStyle>
          <a:p>
            <a:r>
              <a:rPr lang="en-US" noProof="0"/>
              <a:t>CLICK TO EDIT</a:t>
            </a:r>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29" name="Text Placeholder 2">
            <a:extLst>
              <a:ext uri="{FF2B5EF4-FFF2-40B4-BE49-F238E27FC236}">
                <a16:creationId xmlns:a16="http://schemas.microsoft.com/office/drawing/2014/main" id="{E2B5B824-F1E4-4ADF-B1C2-3DBA2FC66495}"/>
              </a:ext>
            </a:extLst>
          </p:cNvPr>
          <p:cNvSpPr>
            <a:spLocks noGrp="1"/>
          </p:cNvSpPr>
          <p:nvPr>
            <p:ph type="body" idx="34" hasCustomPrompt="1"/>
          </p:nvPr>
        </p:nvSpPr>
        <p:spPr>
          <a:xfrm>
            <a:off x="646694" y="4101740"/>
            <a:ext cx="1400909" cy="349611"/>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$ 1,500,000</a:t>
            </a:r>
          </a:p>
        </p:txBody>
      </p:sp>
      <p:sp>
        <p:nvSpPr>
          <p:cNvPr id="14" name="Text Placeholder 2">
            <a:extLst>
              <a:ext uri="{FF2B5EF4-FFF2-40B4-BE49-F238E27FC236}">
                <a16:creationId xmlns:a16="http://schemas.microsoft.com/office/drawing/2014/main" id="{C5E37954-2587-4B97-88B7-FA4C7604AC87}"/>
              </a:ext>
            </a:extLst>
          </p:cNvPr>
          <p:cNvSpPr>
            <a:spLocks noGrp="1"/>
          </p:cNvSpPr>
          <p:nvPr>
            <p:ph type="body" idx="37"/>
          </p:nvPr>
        </p:nvSpPr>
        <p:spPr>
          <a:xfrm>
            <a:off x="646694" y="2739983"/>
            <a:ext cx="4573006" cy="761541"/>
          </a:xfrm>
        </p:spPr>
        <p:txBody>
          <a:bodyPr lIns="0" tIns="0" rIns="0" bIns="0" anchor="t" anchorCtr="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6" name="Text Placeholder 2">
            <a:extLst>
              <a:ext uri="{FF2B5EF4-FFF2-40B4-BE49-F238E27FC236}">
                <a16:creationId xmlns:a16="http://schemas.microsoft.com/office/drawing/2014/main" id="{C978BB3C-0EC9-4911-AF98-3B17C4CE8FA3}"/>
              </a:ext>
            </a:extLst>
          </p:cNvPr>
          <p:cNvSpPr>
            <a:spLocks noGrp="1"/>
          </p:cNvSpPr>
          <p:nvPr>
            <p:ph type="body" idx="42" hasCustomPrompt="1"/>
          </p:nvPr>
        </p:nvSpPr>
        <p:spPr>
          <a:xfrm>
            <a:off x="646694" y="4463101"/>
            <a:ext cx="1403056" cy="246279"/>
          </a:xfrm>
        </p:spPr>
        <p:txBody>
          <a:bodyPr lIns="0" tIns="0" rIns="0" bIns="0" anchor="t" anchorCtr="0">
            <a:normAutofit/>
          </a:bodyPr>
          <a:lstStyle>
            <a:lvl1pPr marL="0" indent="0" algn="l">
              <a:spcBef>
                <a:spcPts val="450"/>
              </a:spcBef>
              <a:buNone/>
              <a:defRPr sz="1050" b="1" i="0">
                <a:solidFill>
                  <a:schemeClr val="tx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Category Description</a:t>
            </a:r>
          </a:p>
        </p:txBody>
      </p:sp>
      <p:sp>
        <p:nvSpPr>
          <p:cNvPr id="7" name="Chart Placeholder 6">
            <a:extLst>
              <a:ext uri="{FF2B5EF4-FFF2-40B4-BE49-F238E27FC236}">
                <a16:creationId xmlns:a16="http://schemas.microsoft.com/office/drawing/2014/main" id="{D9061FDA-6F12-4C6E-8374-F8ED0FF2932A}"/>
              </a:ext>
            </a:extLst>
          </p:cNvPr>
          <p:cNvSpPr>
            <a:spLocks noGrp="1"/>
          </p:cNvSpPr>
          <p:nvPr>
            <p:ph type="chart" sz="quarter" idx="44"/>
          </p:nvPr>
        </p:nvSpPr>
        <p:spPr>
          <a:xfrm>
            <a:off x="5219700" y="765175"/>
            <a:ext cx="3277791" cy="5100638"/>
          </a:xfrm>
        </p:spPr>
        <p:txBody>
          <a:bodyPr anchor="ctr" anchorCtr="0">
            <a:normAutofit/>
          </a:bodyPr>
          <a:lstStyle>
            <a:lvl1pPr marL="0" indent="0" algn="ctr">
              <a:buNone/>
              <a:defRPr sz="1350">
                <a:solidFill>
                  <a:schemeClr val="tx1"/>
                </a:solidFill>
              </a:defRPr>
            </a:lvl1pPr>
          </a:lstStyle>
          <a:p>
            <a:r>
              <a:rPr lang="en-US" noProof="0" dirty="0"/>
              <a:t>Click icon to add chart</a:t>
            </a:r>
          </a:p>
        </p:txBody>
      </p:sp>
      <p:sp>
        <p:nvSpPr>
          <p:cNvPr id="27" name="Text Placeholder 2">
            <a:extLst>
              <a:ext uri="{FF2B5EF4-FFF2-40B4-BE49-F238E27FC236}">
                <a16:creationId xmlns:a16="http://schemas.microsoft.com/office/drawing/2014/main" id="{3C89AD31-EDB3-409A-BB3D-9A2263EA5F9E}"/>
              </a:ext>
            </a:extLst>
          </p:cNvPr>
          <p:cNvSpPr>
            <a:spLocks noGrp="1"/>
          </p:cNvSpPr>
          <p:nvPr>
            <p:ph type="body" idx="45" hasCustomPrompt="1"/>
          </p:nvPr>
        </p:nvSpPr>
        <p:spPr>
          <a:xfrm>
            <a:off x="2152188" y="4101740"/>
            <a:ext cx="1400909" cy="349611"/>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$ 1,500,000</a:t>
            </a:r>
          </a:p>
        </p:txBody>
      </p:sp>
      <p:sp>
        <p:nvSpPr>
          <p:cNvPr id="30" name="Text Placeholder 2">
            <a:extLst>
              <a:ext uri="{FF2B5EF4-FFF2-40B4-BE49-F238E27FC236}">
                <a16:creationId xmlns:a16="http://schemas.microsoft.com/office/drawing/2014/main" id="{5ECE7C29-B0CF-4459-9010-99944A9D372B}"/>
              </a:ext>
            </a:extLst>
          </p:cNvPr>
          <p:cNvSpPr>
            <a:spLocks noGrp="1"/>
          </p:cNvSpPr>
          <p:nvPr>
            <p:ph type="body" idx="46" hasCustomPrompt="1"/>
          </p:nvPr>
        </p:nvSpPr>
        <p:spPr>
          <a:xfrm>
            <a:off x="2152188" y="4463101"/>
            <a:ext cx="1403056" cy="246279"/>
          </a:xfrm>
        </p:spPr>
        <p:txBody>
          <a:bodyPr lIns="0" tIns="0" rIns="0" bIns="0" anchor="t" anchorCtr="0">
            <a:normAutofit/>
          </a:bodyPr>
          <a:lstStyle>
            <a:lvl1pPr marL="0" indent="0" algn="l">
              <a:spcBef>
                <a:spcPts val="450"/>
              </a:spcBef>
              <a:buNone/>
              <a:defRPr sz="1050" b="1" i="0">
                <a:solidFill>
                  <a:schemeClr val="tx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Category Description</a:t>
            </a:r>
          </a:p>
        </p:txBody>
      </p:sp>
      <p:sp>
        <p:nvSpPr>
          <p:cNvPr id="33" name="Text Placeholder 2">
            <a:extLst>
              <a:ext uri="{FF2B5EF4-FFF2-40B4-BE49-F238E27FC236}">
                <a16:creationId xmlns:a16="http://schemas.microsoft.com/office/drawing/2014/main" id="{FAA503CE-740E-471A-BE66-70EF1E5ED0DF}"/>
              </a:ext>
            </a:extLst>
          </p:cNvPr>
          <p:cNvSpPr>
            <a:spLocks noGrp="1"/>
          </p:cNvSpPr>
          <p:nvPr>
            <p:ph type="body" idx="47" hasCustomPrompt="1"/>
          </p:nvPr>
        </p:nvSpPr>
        <p:spPr>
          <a:xfrm>
            <a:off x="3655535" y="4106225"/>
            <a:ext cx="1400909" cy="349611"/>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$ 1,500,000</a:t>
            </a:r>
          </a:p>
        </p:txBody>
      </p:sp>
      <p:sp>
        <p:nvSpPr>
          <p:cNvPr id="34" name="Text Placeholder 2">
            <a:extLst>
              <a:ext uri="{FF2B5EF4-FFF2-40B4-BE49-F238E27FC236}">
                <a16:creationId xmlns:a16="http://schemas.microsoft.com/office/drawing/2014/main" id="{8ABC95E5-FC26-42BE-B500-AFB5F7AA358F}"/>
              </a:ext>
            </a:extLst>
          </p:cNvPr>
          <p:cNvSpPr>
            <a:spLocks noGrp="1"/>
          </p:cNvSpPr>
          <p:nvPr>
            <p:ph type="body" idx="48" hasCustomPrompt="1"/>
          </p:nvPr>
        </p:nvSpPr>
        <p:spPr>
          <a:xfrm>
            <a:off x="3655535" y="4467586"/>
            <a:ext cx="1403056" cy="246279"/>
          </a:xfrm>
        </p:spPr>
        <p:txBody>
          <a:bodyPr lIns="0" tIns="0" rIns="0" bIns="0" anchor="t" anchorCtr="0">
            <a:normAutofit/>
          </a:bodyPr>
          <a:lstStyle>
            <a:lvl1pPr marL="0" indent="0" algn="l">
              <a:spcBef>
                <a:spcPts val="450"/>
              </a:spcBef>
              <a:buNone/>
              <a:defRPr sz="1050" b="1" i="0">
                <a:solidFill>
                  <a:schemeClr val="tx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Category Description</a:t>
            </a:r>
          </a:p>
        </p:txBody>
      </p:sp>
      <p:sp>
        <p:nvSpPr>
          <p:cNvPr id="36" name="Text Placeholder 2">
            <a:extLst>
              <a:ext uri="{FF2B5EF4-FFF2-40B4-BE49-F238E27FC236}">
                <a16:creationId xmlns:a16="http://schemas.microsoft.com/office/drawing/2014/main" id="{E3D6BF30-B139-4A44-8D70-E8B58153D59D}"/>
              </a:ext>
            </a:extLst>
          </p:cNvPr>
          <p:cNvSpPr>
            <a:spLocks noGrp="1"/>
          </p:cNvSpPr>
          <p:nvPr>
            <p:ph type="body" idx="49" hasCustomPrompt="1"/>
          </p:nvPr>
        </p:nvSpPr>
        <p:spPr>
          <a:xfrm>
            <a:off x="646694" y="5110153"/>
            <a:ext cx="1400909" cy="349611"/>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$ 1,500,000</a:t>
            </a:r>
          </a:p>
        </p:txBody>
      </p:sp>
      <p:sp>
        <p:nvSpPr>
          <p:cNvPr id="37" name="Text Placeholder 2">
            <a:extLst>
              <a:ext uri="{FF2B5EF4-FFF2-40B4-BE49-F238E27FC236}">
                <a16:creationId xmlns:a16="http://schemas.microsoft.com/office/drawing/2014/main" id="{EDC5F966-21F2-4236-8AE2-F83B8916800F}"/>
              </a:ext>
            </a:extLst>
          </p:cNvPr>
          <p:cNvSpPr>
            <a:spLocks noGrp="1"/>
          </p:cNvSpPr>
          <p:nvPr>
            <p:ph type="body" idx="50" hasCustomPrompt="1"/>
          </p:nvPr>
        </p:nvSpPr>
        <p:spPr>
          <a:xfrm>
            <a:off x="646694" y="5471514"/>
            <a:ext cx="1403056" cy="246279"/>
          </a:xfrm>
        </p:spPr>
        <p:txBody>
          <a:bodyPr lIns="0" tIns="0" rIns="0" bIns="0" anchor="t" anchorCtr="0">
            <a:normAutofit/>
          </a:bodyPr>
          <a:lstStyle>
            <a:lvl1pPr marL="0" indent="0" algn="l">
              <a:spcBef>
                <a:spcPts val="450"/>
              </a:spcBef>
              <a:buNone/>
              <a:defRPr sz="1050" b="1" i="0">
                <a:solidFill>
                  <a:schemeClr val="tx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Category Description</a:t>
            </a:r>
          </a:p>
        </p:txBody>
      </p:sp>
      <p:sp>
        <p:nvSpPr>
          <p:cNvPr id="39" name="Text Placeholder 2">
            <a:extLst>
              <a:ext uri="{FF2B5EF4-FFF2-40B4-BE49-F238E27FC236}">
                <a16:creationId xmlns:a16="http://schemas.microsoft.com/office/drawing/2014/main" id="{F9094085-3B39-4A4F-B421-083BD603E089}"/>
              </a:ext>
            </a:extLst>
          </p:cNvPr>
          <p:cNvSpPr>
            <a:spLocks noGrp="1"/>
          </p:cNvSpPr>
          <p:nvPr>
            <p:ph type="body" idx="51" hasCustomPrompt="1"/>
          </p:nvPr>
        </p:nvSpPr>
        <p:spPr>
          <a:xfrm>
            <a:off x="2152188" y="5110153"/>
            <a:ext cx="1400909" cy="349611"/>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$ 1,500,000</a:t>
            </a:r>
          </a:p>
        </p:txBody>
      </p:sp>
      <p:sp>
        <p:nvSpPr>
          <p:cNvPr id="40" name="Text Placeholder 2">
            <a:extLst>
              <a:ext uri="{FF2B5EF4-FFF2-40B4-BE49-F238E27FC236}">
                <a16:creationId xmlns:a16="http://schemas.microsoft.com/office/drawing/2014/main" id="{E87EE246-B30D-4246-BBE0-0BC8EBA99255}"/>
              </a:ext>
            </a:extLst>
          </p:cNvPr>
          <p:cNvSpPr>
            <a:spLocks noGrp="1"/>
          </p:cNvSpPr>
          <p:nvPr>
            <p:ph type="body" idx="52" hasCustomPrompt="1"/>
          </p:nvPr>
        </p:nvSpPr>
        <p:spPr>
          <a:xfrm>
            <a:off x="2152188" y="5471514"/>
            <a:ext cx="1403056" cy="246279"/>
          </a:xfrm>
        </p:spPr>
        <p:txBody>
          <a:bodyPr lIns="0" tIns="0" rIns="0" bIns="0" anchor="t" anchorCtr="0">
            <a:normAutofit/>
          </a:bodyPr>
          <a:lstStyle>
            <a:lvl1pPr marL="0" indent="0" algn="l">
              <a:spcBef>
                <a:spcPts val="450"/>
              </a:spcBef>
              <a:buNone/>
              <a:defRPr sz="1050" b="1" i="0">
                <a:solidFill>
                  <a:schemeClr val="tx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Category Description</a:t>
            </a:r>
          </a:p>
        </p:txBody>
      </p:sp>
      <p:sp>
        <p:nvSpPr>
          <p:cNvPr id="42" name="Text Placeholder 2">
            <a:extLst>
              <a:ext uri="{FF2B5EF4-FFF2-40B4-BE49-F238E27FC236}">
                <a16:creationId xmlns:a16="http://schemas.microsoft.com/office/drawing/2014/main" id="{72833A53-1031-4E59-BB69-C21555C45940}"/>
              </a:ext>
            </a:extLst>
          </p:cNvPr>
          <p:cNvSpPr>
            <a:spLocks noGrp="1"/>
          </p:cNvSpPr>
          <p:nvPr>
            <p:ph type="body" idx="53" hasCustomPrompt="1"/>
          </p:nvPr>
        </p:nvSpPr>
        <p:spPr>
          <a:xfrm>
            <a:off x="3655535" y="5114638"/>
            <a:ext cx="1400909" cy="349611"/>
          </a:xfrm>
        </p:spPr>
        <p:txBody>
          <a:bodyPr lIns="0" tIns="0" rIns="0" bIns="0" anchor="b">
            <a:normAutofit/>
          </a:bodyPr>
          <a:lstStyle>
            <a:lvl1pPr marL="0" indent="0" algn="l">
              <a:spcBef>
                <a:spcPts val="450"/>
              </a:spcBef>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$ 1,500,000</a:t>
            </a:r>
          </a:p>
        </p:txBody>
      </p:sp>
      <p:sp>
        <p:nvSpPr>
          <p:cNvPr id="43" name="Text Placeholder 2">
            <a:extLst>
              <a:ext uri="{FF2B5EF4-FFF2-40B4-BE49-F238E27FC236}">
                <a16:creationId xmlns:a16="http://schemas.microsoft.com/office/drawing/2014/main" id="{6898A319-33AA-48F0-9D9D-2196528CD257}"/>
              </a:ext>
            </a:extLst>
          </p:cNvPr>
          <p:cNvSpPr>
            <a:spLocks noGrp="1"/>
          </p:cNvSpPr>
          <p:nvPr>
            <p:ph type="body" idx="54" hasCustomPrompt="1"/>
          </p:nvPr>
        </p:nvSpPr>
        <p:spPr>
          <a:xfrm>
            <a:off x="3655535" y="5475999"/>
            <a:ext cx="1403056" cy="246279"/>
          </a:xfrm>
        </p:spPr>
        <p:txBody>
          <a:bodyPr lIns="0" tIns="0" rIns="0" bIns="0" anchor="t" anchorCtr="0">
            <a:normAutofit/>
          </a:bodyPr>
          <a:lstStyle>
            <a:lvl1pPr marL="0" indent="0" algn="l">
              <a:spcBef>
                <a:spcPts val="450"/>
              </a:spcBef>
              <a:buNone/>
              <a:defRPr sz="1050" b="1" i="0">
                <a:solidFill>
                  <a:schemeClr val="tx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Category Description</a:t>
            </a:r>
          </a:p>
        </p:txBody>
      </p:sp>
      <p:sp>
        <p:nvSpPr>
          <p:cNvPr id="28" name="Rectangle 25" descr="Rectangle shape">
            <a:extLst>
              <a:ext uri="{FF2B5EF4-FFF2-40B4-BE49-F238E27FC236}">
                <a16:creationId xmlns:a16="http://schemas.microsoft.com/office/drawing/2014/main" id="{536DDC95-2245-400E-87D9-78ACE3EB0369}"/>
              </a:ext>
            </a:extLst>
          </p:cNvPr>
          <p:cNvSpPr/>
          <p:nvPr userDrawn="1"/>
        </p:nvSpPr>
        <p:spPr>
          <a:xfrm>
            <a:off x="1" y="2374094"/>
            <a:ext cx="2281653"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3766008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9" name="Title 1">
            <a:extLst>
              <a:ext uri="{FF2B5EF4-FFF2-40B4-BE49-F238E27FC236}">
                <a16:creationId xmlns:a16="http://schemas.microsoft.com/office/drawing/2014/main" id="{17D975D9-06B9-4C78-AD70-6CDDD65987DA}"/>
              </a:ext>
            </a:extLst>
          </p:cNvPr>
          <p:cNvSpPr>
            <a:spLocks noGrp="1"/>
          </p:cNvSpPr>
          <p:nvPr>
            <p:ph type="title" hasCustomPrompt="1"/>
          </p:nvPr>
        </p:nvSpPr>
        <p:spPr>
          <a:xfrm>
            <a:off x="4572000" y="1404546"/>
            <a:ext cx="3950842" cy="1325563"/>
          </a:xfrm>
        </p:spPr>
        <p:txBody>
          <a:bodyPr lIns="0" tIns="0" rIns="0" bIns="0" anchor="b" anchorCtr="0">
            <a:normAutofit/>
          </a:bodyPr>
          <a:lstStyle>
            <a:lvl1pPr>
              <a:defRPr sz="2700" b="1"/>
            </a:lvl1pPr>
          </a:lstStyle>
          <a:p>
            <a:r>
              <a:rPr lang="en-US" noProof="0"/>
              <a:t>CLICK TO EDIT MASTER TITLE</a:t>
            </a:r>
          </a:p>
        </p:txBody>
      </p:sp>
      <p:sp>
        <p:nvSpPr>
          <p:cNvPr id="20" name="Text Placeholder 2">
            <a:extLst>
              <a:ext uri="{FF2B5EF4-FFF2-40B4-BE49-F238E27FC236}">
                <a16:creationId xmlns:a16="http://schemas.microsoft.com/office/drawing/2014/main" id="{F8424E24-3E04-4F28-8CE4-6A20781987A7}"/>
              </a:ext>
            </a:extLst>
          </p:cNvPr>
          <p:cNvSpPr>
            <a:spLocks noGrp="1"/>
          </p:cNvSpPr>
          <p:nvPr>
            <p:ph type="body" idx="1"/>
          </p:nvPr>
        </p:nvSpPr>
        <p:spPr>
          <a:xfrm>
            <a:off x="4570961" y="3148026"/>
            <a:ext cx="3957195" cy="539496"/>
          </a:xfrm>
        </p:spPr>
        <p:txBody>
          <a:bodyPr lIns="0" tIns="0" rIns="0" bIns="0" anchor="b">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1" name="Text Placeholder 2">
            <a:extLst>
              <a:ext uri="{FF2B5EF4-FFF2-40B4-BE49-F238E27FC236}">
                <a16:creationId xmlns:a16="http://schemas.microsoft.com/office/drawing/2014/main" id="{5AA4AD4A-8E8A-4E95-9E11-6FE9B001838A}"/>
              </a:ext>
            </a:extLst>
          </p:cNvPr>
          <p:cNvSpPr>
            <a:spLocks noGrp="1"/>
          </p:cNvSpPr>
          <p:nvPr>
            <p:ph type="body" idx="13"/>
          </p:nvPr>
        </p:nvSpPr>
        <p:spPr>
          <a:xfrm>
            <a:off x="4376055" y="3880033"/>
            <a:ext cx="4152101" cy="2025307"/>
          </a:xfrm>
        </p:spPr>
        <p:txBody>
          <a:bodyPr lIns="0" tIns="0" rIns="0" bIns="0" anchor="t" anchorCtr="0">
            <a:normAutofit/>
          </a:bodyPr>
          <a:lstStyle>
            <a:lvl1pPr marL="214313" indent="-214313">
              <a:spcBef>
                <a:spcPts val="450"/>
              </a:spcBef>
              <a:buClr>
                <a:schemeClr val="bg2"/>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2" name="Picture Placeholder 7">
            <a:extLst>
              <a:ext uri="{FF2B5EF4-FFF2-40B4-BE49-F238E27FC236}">
                <a16:creationId xmlns:a16="http://schemas.microsoft.com/office/drawing/2014/main" id="{D8E759F5-A035-4785-8820-32AD1B0FD021}"/>
              </a:ext>
            </a:extLst>
          </p:cNvPr>
          <p:cNvSpPr>
            <a:spLocks noGrp="1"/>
          </p:cNvSpPr>
          <p:nvPr>
            <p:ph type="pic" sz="quarter" idx="14"/>
          </p:nvPr>
        </p:nvSpPr>
        <p:spPr>
          <a:xfrm>
            <a:off x="0" y="0"/>
            <a:ext cx="3950494" cy="5829300"/>
          </a:xfrm>
        </p:spPr>
        <p:txBody>
          <a:bodyPr lIns="0" tIns="0" rIns="0" bIns="0" anchor="ctr" anchorCtr="0">
            <a:noAutofit/>
          </a:bodyPr>
          <a:lstStyle>
            <a:lvl1pPr marL="0" indent="0" algn="ctr">
              <a:buNone/>
              <a:defRPr sz="1350"/>
            </a:lvl1pPr>
          </a:lstStyle>
          <a:p>
            <a:r>
              <a:rPr lang="en-US" noProof="0" dirty="0"/>
              <a:t>Click icon to add picture</a:t>
            </a:r>
          </a:p>
        </p:txBody>
      </p:sp>
      <p:sp>
        <p:nvSpPr>
          <p:cNvPr id="23" name="Picture Placeholder 13">
            <a:extLst>
              <a:ext uri="{FF2B5EF4-FFF2-40B4-BE49-F238E27FC236}">
                <a16:creationId xmlns:a16="http://schemas.microsoft.com/office/drawing/2014/main" id="{027A9CD4-070D-43A3-88C7-FA9F42DA277C}"/>
              </a:ext>
            </a:extLst>
          </p:cNvPr>
          <p:cNvSpPr>
            <a:spLocks noGrp="1"/>
          </p:cNvSpPr>
          <p:nvPr>
            <p:ph type="pic" sz="quarter" idx="16"/>
          </p:nvPr>
        </p:nvSpPr>
        <p:spPr>
          <a:xfrm>
            <a:off x="6760057"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11" name="Rectangle 9" descr="Rectangle shape">
            <a:extLst>
              <a:ext uri="{FF2B5EF4-FFF2-40B4-BE49-F238E27FC236}">
                <a16:creationId xmlns:a16="http://schemas.microsoft.com/office/drawing/2014/main" id="{64F4FFEA-1C3D-4C3A-895A-590F2E29B849}"/>
              </a:ext>
            </a:extLst>
          </p:cNvPr>
          <p:cNvSpPr/>
          <p:nvPr userDrawn="1"/>
        </p:nvSpPr>
        <p:spPr>
          <a:xfrm>
            <a:off x="3950494" y="2815120"/>
            <a:ext cx="2424589"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585962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22" name="Прямоугольник 21">
            <a:extLst>
              <a:ext uri="{FF2B5EF4-FFF2-40B4-BE49-F238E27FC236}">
                <a16:creationId xmlns:a16="http://schemas.microsoft.com/office/drawing/2014/main" id="{59E029D3-A2D2-4959-AD45-2926DF4C67CC}"/>
              </a:ext>
            </a:extLst>
          </p:cNvPr>
          <p:cNvSpPr/>
          <p:nvPr userDrawn="1"/>
        </p:nvSpPr>
        <p:spPr>
          <a:xfrm>
            <a:off x="0" y="0"/>
            <a:ext cx="9144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 name="Прямоугольник 2">
            <a:extLst>
              <a:ext uri="{FF2B5EF4-FFF2-40B4-BE49-F238E27FC236}">
                <a16:creationId xmlns:a16="http://schemas.microsoft.com/office/drawing/2014/main" id="{49A919AF-E573-4B3C-8E98-F501EABA1B1B}"/>
              </a:ext>
            </a:extLst>
          </p:cNvPr>
          <p:cNvSpPr/>
          <p:nvPr userDrawn="1"/>
        </p:nvSpPr>
        <p:spPr>
          <a:xfrm>
            <a:off x="3081009" y="765175"/>
            <a:ext cx="2992894" cy="17561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0" name="Rectangle 18" descr="Rectangle shape">
            <a:extLst>
              <a:ext uri="{FF2B5EF4-FFF2-40B4-BE49-F238E27FC236}">
                <a16:creationId xmlns:a16="http://schemas.microsoft.com/office/drawing/2014/main" id="{456AD312-1A1E-4043-B08C-1410D3EDEC27}"/>
              </a:ext>
            </a:extLst>
          </p:cNvPr>
          <p:cNvSpPr/>
          <p:nvPr userDrawn="1"/>
        </p:nvSpPr>
        <p:spPr>
          <a:xfrm>
            <a:off x="0" y="5262290"/>
            <a:ext cx="9143999" cy="777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dirty="0"/>
          </a:p>
        </p:txBody>
      </p:sp>
      <p:sp>
        <p:nvSpPr>
          <p:cNvPr id="6" name="Slide Number Placeholder 5">
            <a:extLst>
              <a:ext uri="{FF2B5EF4-FFF2-40B4-BE49-F238E27FC236}">
                <a16:creationId xmlns:a16="http://schemas.microsoft.com/office/drawing/2014/main" id="{ECEEB3FF-7F57-482E-BA1B-44AD9E95F077}"/>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12" name="Title 1">
            <a:extLst>
              <a:ext uri="{FF2B5EF4-FFF2-40B4-BE49-F238E27FC236}">
                <a16:creationId xmlns:a16="http://schemas.microsoft.com/office/drawing/2014/main" id="{0824308D-CE80-4FF7-81BB-AFBECF7EA2C0}"/>
              </a:ext>
            </a:extLst>
          </p:cNvPr>
          <p:cNvSpPr>
            <a:spLocks noGrp="1"/>
          </p:cNvSpPr>
          <p:nvPr>
            <p:ph type="title" hasCustomPrompt="1"/>
          </p:nvPr>
        </p:nvSpPr>
        <p:spPr>
          <a:xfrm>
            <a:off x="3070098" y="2521330"/>
            <a:ext cx="3003804" cy="2740961"/>
          </a:xfrm>
          <a:solidFill>
            <a:schemeClr val="tx1"/>
          </a:solidFill>
        </p:spPr>
        <p:txBody>
          <a:bodyPr tIns="72000" rIns="72000" bIns="792000" anchor="b">
            <a:normAutofit/>
          </a:bodyPr>
          <a:lstStyle>
            <a:lvl1pPr algn="ctr">
              <a:lnSpc>
                <a:spcPct val="85000"/>
              </a:lnSpc>
              <a:defRPr lang="ru-RU" sz="4500" b="1" kern="1200" dirty="0">
                <a:solidFill>
                  <a:schemeClr val="bg2"/>
                </a:solidFill>
                <a:latin typeface="+mj-lt"/>
                <a:ea typeface="+mn-ea"/>
                <a:cs typeface="+mn-cs"/>
              </a:defRPr>
            </a:lvl1pPr>
          </a:lstStyle>
          <a:p>
            <a:r>
              <a:rPr lang="en-US" noProof="0"/>
              <a:t>THANK</a:t>
            </a:r>
            <a:br>
              <a:rPr lang="en-US" noProof="0"/>
            </a:br>
            <a:r>
              <a:rPr lang="en-US" noProof="0"/>
              <a:t>YOU!</a:t>
            </a:r>
          </a:p>
        </p:txBody>
      </p:sp>
      <p:sp>
        <p:nvSpPr>
          <p:cNvPr id="14" name="Picture Placeholder 13">
            <a:extLst>
              <a:ext uri="{FF2B5EF4-FFF2-40B4-BE49-F238E27FC236}">
                <a16:creationId xmlns:a16="http://schemas.microsoft.com/office/drawing/2014/main" id="{2E46EE0C-8420-4BA8-9E2D-0780DB1E6509}"/>
              </a:ext>
            </a:extLst>
          </p:cNvPr>
          <p:cNvSpPr>
            <a:spLocks noGrp="1"/>
          </p:cNvSpPr>
          <p:nvPr>
            <p:ph type="pic" sz="quarter" idx="16"/>
          </p:nvPr>
        </p:nvSpPr>
        <p:spPr>
          <a:xfrm>
            <a:off x="3697605" y="1338610"/>
            <a:ext cx="1748790" cy="539496"/>
          </a:xfrm>
          <a:ln>
            <a:noFill/>
          </a:ln>
        </p:spPr>
        <p:txBody>
          <a:bodyPr anchor="ctr" anchorCtr="0">
            <a:noAutofit/>
          </a:bodyPr>
          <a:lstStyle>
            <a:lvl1pPr marL="0" indent="0" algn="ctr">
              <a:buNone/>
              <a:defRPr sz="1050">
                <a:solidFill>
                  <a:schemeClr val="bg2"/>
                </a:solidFill>
              </a:defRPr>
            </a:lvl1pPr>
          </a:lstStyle>
          <a:p>
            <a:r>
              <a:rPr lang="en-US" noProof="0" dirty="0"/>
              <a:t>Click icon to add picture</a:t>
            </a:r>
          </a:p>
        </p:txBody>
      </p:sp>
      <p:sp>
        <p:nvSpPr>
          <p:cNvPr id="5" name="Text Placeholder 4">
            <a:extLst>
              <a:ext uri="{FF2B5EF4-FFF2-40B4-BE49-F238E27FC236}">
                <a16:creationId xmlns:a16="http://schemas.microsoft.com/office/drawing/2014/main" id="{181ACAC3-4604-4C09-A60E-353A71E93E1A}"/>
              </a:ext>
            </a:extLst>
          </p:cNvPr>
          <p:cNvSpPr>
            <a:spLocks noGrp="1"/>
          </p:cNvSpPr>
          <p:nvPr>
            <p:ph type="body" sz="quarter" idx="17" hasCustomPrompt="1"/>
          </p:nvPr>
        </p:nvSpPr>
        <p:spPr>
          <a:xfrm>
            <a:off x="3463529" y="4541163"/>
            <a:ext cx="2278856" cy="590550"/>
          </a:xfrm>
        </p:spPr>
        <p:txBody>
          <a:bodyPr/>
          <a:lstStyle>
            <a:lvl1pPr marL="0" indent="0" algn="ctr">
              <a:buNone/>
              <a:defRPr b="1" i="0">
                <a:solidFill>
                  <a:schemeClr val="bg1"/>
                </a:solidFill>
              </a:defRPr>
            </a:lvl1pPr>
          </a:lstStyle>
          <a:p>
            <a:pPr lvl="0"/>
            <a:r>
              <a:rPr lang="en-US" noProof="0"/>
              <a:t>August Bergqvist</a:t>
            </a:r>
          </a:p>
        </p:txBody>
      </p:sp>
      <p:sp>
        <p:nvSpPr>
          <p:cNvPr id="13" name="Text Placeholder 12">
            <a:extLst>
              <a:ext uri="{FF2B5EF4-FFF2-40B4-BE49-F238E27FC236}">
                <a16:creationId xmlns:a16="http://schemas.microsoft.com/office/drawing/2014/main" id="{67AD3B8E-A11F-4EAE-94E5-5A918EEFB778}"/>
              </a:ext>
            </a:extLst>
          </p:cNvPr>
          <p:cNvSpPr>
            <a:spLocks noGrp="1"/>
          </p:cNvSpPr>
          <p:nvPr>
            <p:ph type="body" sz="quarter" idx="15" hasCustomPrompt="1"/>
          </p:nvPr>
        </p:nvSpPr>
        <p:spPr>
          <a:xfrm>
            <a:off x="808918" y="5378325"/>
            <a:ext cx="1350169" cy="280988"/>
          </a:xfrm>
        </p:spPr>
        <p:txBody>
          <a:bodyPr lIns="0" tIns="0" rIns="0" bIns="0" anchor="ctr" anchorCtr="0">
            <a:noAutofit/>
          </a:bodyPr>
          <a:lstStyle>
            <a:lvl1pPr marL="0" indent="0">
              <a:buNone/>
              <a:defRPr sz="1350" b="1" i="1">
                <a:solidFill>
                  <a:schemeClr val="tx2"/>
                </a:solidFill>
              </a:defRPr>
            </a:lvl1pPr>
            <a:lvl2pPr>
              <a:defRPr sz="1350">
                <a:solidFill>
                  <a:schemeClr val="bg2">
                    <a:lumMod val="40000"/>
                    <a:lumOff val="60000"/>
                  </a:schemeClr>
                </a:solidFill>
              </a:defRPr>
            </a:lvl2pPr>
            <a:lvl3pPr>
              <a:defRPr sz="1350">
                <a:solidFill>
                  <a:schemeClr val="bg2">
                    <a:lumMod val="40000"/>
                    <a:lumOff val="60000"/>
                  </a:schemeClr>
                </a:solidFill>
              </a:defRPr>
            </a:lvl3pPr>
            <a:lvl4pPr>
              <a:defRPr sz="1350">
                <a:solidFill>
                  <a:schemeClr val="bg2">
                    <a:lumMod val="40000"/>
                    <a:lumOff val="60000"/>
                  </a:schemeClr>
                </a:solidFill>
              </a:defRPr>
            </a:lvl4pPr>
            <a:lvl5pPr>
              <a:defRPr sz="1350">
                <a:solidFill>
                  <a:schemeClr val="bg2">
                    <a:lumMod val="40000"/>
                    <a:lumOff val="60000"/>
                  </a:schemeClr>
                </a:solidFill>
              </a:defRPr>
            </a:lvl5pPr>
          </a:lstStyle>
          <a:p>
            <a:pPr lvl="0"/>
            <a:r>
              <a:rPr lang="en-US" noProof="0"/>
              <a:t>Phone:</a:t>
            </a:r>
          </a:p>
        </p:txBody>
      </p:sp>
      <p:sp>
        <p:nvSpPr>
          <p:cNvPr id="15" name="Text Placeholder 16">
            <a:extLst>
              <a:ext uri="{FF2B5EF4-FFF2-40B4-BE49-F238E27FC236}">
                <a16:creationId xmlns:a16="http://schemas.microsoft.com/office/drawing/2014/main" id="{4C7CDA87-1949-494C-94DB-E50024738431}"/>
              </a:ext>
            </a:extLst>
          </p:cNvPr>
          <p:cNvSpPr>
            <a:spLocks noGrp="1"/>
          </p:cNvSpPr>
          <p:nvPr>
            <p:ph type="body" sz="quarter" idx="18" hasCustomPrompt="1"/>
          </p:nvPr>
        </p:nvSpPr>
        <p:spPr>
          <a:xfrm>
            <a:off x="808918" y="5658103"/>
            <a:ext cx="2143508" cy="280109"/>
          </a:xfrm>
        </p:spPr>
        <p:txBody>
          <a:bodyPr lIns="0" tIns="0" rIns="0" bIns="0">
            <a:noAutofit/>
          </a:bodyPr>
          <a:lstStyle>
            <a:lvl1pPr marL="0" indent="0">
              <a:buNone/>
              <a:defRPr sz="1500" b="1">
                <a:solidFill>
                  <a:schemeClr val="tx1"/>
                </a:solidFill>
                <a:latin typeface="+mj-lt"/>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noProof="0"/>
              <a:t>678-555-0177</a:t>
            </a:r>
          </a:p>
        </p:txBody>
      </p:sp>
      <p:sp>
        <p:nvSpPr>
          <p:cNvPr id="16" name="Text Placeholder 12">
            <a:extLst>
              <a:ext uri="{FF2B5EF4-FFF2-40B4-BE49-F238E27FC236}">
                <a16:creationId xmlns:a16="http://schemas.microsoft.com/office/drawing/2014/main" id="{8D20ADC7-EE42-4D0E-B17A-883FE693D6CF}"/>
              </a:ext>
            </a:extLst>
          </p:cNvPr>
          <p:cNvSpPr>
            <a:spLocks noGrp="1"/>
          </p:cNvSpPr>
          <p:nvPr>
            <p:ph type="body" sz="quarter" idx="19" hasCustomPrompt="1"/>
          </p:nvPr>
        </p:nvSpPr>
        <p:spPr>
          <a:xfrm>
            <a:off x="3081009" y="5377934"/>
            <a:ext cx="1350169" cy="280988"/>
          </a:xfrm>
        </p:spPr>
        <p:txBody>
          <a:bodyPr lIns="0" tIns="0" rIns="0" bIns="0" anchor="ctr" anchorCtr="0">
            <a:noAutofit/>
          </a:bodyPr>
          <a:lstStyle>
            <a:lvl1pPr marL="0" indent="0">
              <a:buNone/>
              <a:defRPr sz="1350" b="1" i="1">
                <a:solidFill>
                  <a:schemeClr val="tx2"/>
                </a:solidFill>
              </a:defRPr>
            </a:lvl1pPr>
            <a:lvl2pPr>
              <a:defRPr sz="1350">
                <a:solidFill>
                  <a:schemeClr val="bg2">
                    <a:lumMod val="40000"/>
                    <a:lumOff val="60000"/>
                  </a:schemeClr>
                </a:solidFill>
              </a:defRPr>
            </a:lvl2pPr>
            <a:lvl3pPr>
              <a:defRPr sz="1350">
                <a:solidFill>
                  <a:schemeClr val="bg2">
                    <a:lumMod val="40000"/>
                    <a:lumOff val="60000"/>
                  </a:schemeClr>
                </a:solidFill>
              </a:defRPr>
            </a:lvl3pPr>
            <a:lvl4pPr>
              <a:defRPr sz="1350">
                <a:solidFill>
                  <a:schemeClr val="bg2">
                    <a:lumMod val="40000"/>
                    <a:lumOff val="60000"/>
                  </a:schemeClr>
                </a:solidFill>
              </a:defRPr>
            </a:lvl4pPr>
            <a:lvl5pPr>
              <a:defRPr sz="1350">
                <a:solidFill>
                  <a:schemeClr val="bg2">
                    <a:lumMod val="40000"/>
                    <a:lumOff val="60000"/>
                  </a:schemeClr>
                </a:solidFill>
              </a:defRPr>
            </a:lvl5pPr>
          </a:lstStyle>
          <a:p>
            <a:pPr lvl="0"/>
            <a:r>
              <a:rPr lang="en-US" noProof="0"/>
              <a:t>Email:</a:t>
            </a:r>
          </a:p>
        </p:txBody>
      </p:sp>
      <p:sp>
        <p:nvSpPr>
          <p:cNvPr id="17" name="Text Placeholder 16">
            <a:extLst>
              <a:ext uri="{FF2B5EF4-FFF2-40B4-BE49-F238E27FC236}">
                <a16:creationId xmlns:a16="http://schemas.microsoft.com/office/drawing/2014/main" id="{AD9FFFDD-8708-4CDD-974F-8A022BB26AA5}"/>
              </a:ext>
            </a:extLst>
          </p:cNvPr>
          <p:cNvSpPr>
            <a:spLocks noGrp="1"/>
          </p:cNvSpPr>
          <p:nvPr>
            <p:ph type="body" sz="quarter" idx="20" hasCustomPrompt="1"/>
          </p:nvPr>
        </p:nvSpPr>
        <p:spPr>
          <a:xfrm>
            <a:off x="3081009" y="5657711"/>
            <a:ext cx="2763440" cy="280500"/>
          </a:xfrm>
        </p:spPr>
        <p:txBody>
          <a:bodyPr lIns="0" tIns="0" rIns="0" bIns="0">
            <a:noAutofit/>
          </a:bodyPr>
          <a:lstStyle>
            <a:lvl1pPr marL="0" indent="0">
              <a:buNone/>
              <a:defRPr sz="1500" b="1">
                <a:solidFill>
                  <a:schemeClr val="tx1"/>
                </a:solidFill>
                <a:latin typeface="+mj-lt"/>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noProof="0"/>
              <a:t>bergqvist@vanarsdelltd.com</a:t>
            </a:r>
          </a:p>
        </p:txBody>
      </p:sp>
      <p:sp>
        <p:nvSpPr>
          <p:cNvPr id="18" name="Text Placeholder 12">
            <a:extLst>
              <a:ext uri="{FF2B5EF4-FFF2-40B4-BE49-F238E27FC236}">
                <a16:creationId xmlns:a16="http://schemas.microsoft.com/office/drawing/2014/main" id="{CDE37318-4A32-4233-997C-CE244B16F5A1}"/>
              </a:ext>
            </a:extLst>
          </p:cNvPr>
          <p:cNvSpPr>
            <a:spLocks noGrp="1"/>
          </p:cNvSpPr>
          <p:nvPr>
            <p:ph type="body" sz="quarter" idx="21" hasCustomPrompt="1"/>
          </p:nvPr>
        </p:nvSpPr>
        <p:spPr>
          <a:xfrm>
            <a:off x="6073902" y="5377934"/>
            <a:ext cx="1350169" cy="280988"/>
          </a:xfrm>
        </p:spPr>
        <p:txBody>
          <a:bodyPr lIns="0" tIns="0" rIns="0" bIns="0" anchor="ctr" anchorCtr="0">
            <a:noAutofit/>
          </a:bodyPr>
          <a:lstStyle>
            <a:lvl1pPr marL="0" indent="0">
              <a:buNone/>
              <a:defRPr sz="1350" b="1" i="1">
                <a:solidFill>
                  <a:schemeClr val="tx2"/>
                </a:solidFill>
              </a:defRPr>
            </a:lvl1pPr>
            <a:lvl2pPr>
              <a:defRPr sz="1350">
                <a:solidFill>
                  <a:schemeClr val="bg2">
                    <a:lumMod val="40000"/>
                    <a:lumOff val="60000"/>
                  </a:schemeClr>
                </a:solidFill>
              </a:defRPr>
            </a:lvl2pPr>
            <a:lvl3pPr>
              <a:defRPr sz="1350">
                <a:solidFill>
                  <a:schemeClr val="bg2">
                    <a:lumMod val="40000"/>
                    <a:lumOff val="60000"/>
                  </a:schemeClr>
                </a:solidFill>
              </a:defRPr>
            </a:lvl3pPr>
            <a:lvl4pPr>
              <a:defRPr sz="1350">
                <a:solidFill>
                  <a:schemeClr val="bg2">
                    <a:lumMod val="40000"/>
                    <a:lumOff val="60000"/>
                  </a:schemeClr>
                </a:solidFill>
              </a:defRPr>
            </a:lvl4pPr>
            <a:lvl5pPr>
              <a:defRPr sz="1350">
                <a:solidFill>
                  <a:schemeClr val="bg2">
                    <a:lumMod val="40000"/>
                    <a:lumOff val="60000"/>
                  </a:schemeClr>
                </a:solidFill>
              </a:defRPr>
            </a:lvl5pPr>
          </a:lstStyle>
          <a:p>
            <a:pPr lvl="0"/>
            <a:r>
              <a:rPr lang="en-US" noProof="0"/>
              <a:t>Website:</a:t>
            </a:r>
          </a:p>
        </p:txBody>
      </p:sp>
      <p:sp>
        <p:nvSpPr>
          <p:cNvPr id="19" name="Text Placeholder 16">
            <a:extLst>
              <a:ext uri="{FF2B5EF4-FFF2-40B4-BE49-F238E27FC236}">
                <a16:creationId xmlns:a16="http://schemas.microsoft.com/office/drawing/2014/main" id="{1F818617-24CC-4E07-ABE4-A23E89FC13DE}"/>
              </a:ext>
            </a:extLst>
          </p:cNvPr>
          <p:cNvSpPr>
            <a:spLocks noGrp="1"/>
          </p:cNvSpPr>
          <p:nvPr>
            <p:ph type="body" sz="quarter" idx="22" hasCustomPrompt="1"/>
          </p:nvPr>
        </p:nvSpPr>
        <p:spPr>
          <a:xfrm>
            <a:off x="6073902" y="5657711"/>
            <a:ext cx="2430000" cy="280500"/>
          </a:xfrm>
        </p:spPr>
        <p:txBody>
          <a:bodyPr lIns="0" tIns="0" rIns="0" bIns="0">
            <a:noAutofit/>
          </a:bodyPr>
          <a:lstStyle>
            <a:lvl1pPr marL="0" indent="0">
              <a:buNone/>
              <a:defRPr sz="1500" b="1">
                <a:solidFill>
                  <a:schemeClr val="tx1"/>
                </a:solidFill>
                <a:latin typeface="+mj-lt"/>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noProof="0"/>
              <a:t>www.vanasdelltd.com</a:t>
            </a:r>
          </a:p>
        </p:txBody>
      </p:sp>
      <p:sp>
        <p:nvSpPr>
          <p:cNvPr id="21" name="Rectangle 12" descr="Rectangle shape">
            <a:extLst>
              <a:ext uri="{FF2B5EF4-FFF2-40B4-BE49-F238E27FC236}">
                <a16:creationId xmlns:a16="http://schemas.microsoft.com/office/drawing/2014/main" id="{F63A6226-0829-4BFB-805E-8B463D763BD0}"/>
              </a:ext>
            </a:extLst>
          </p:cNvPr>
          <p:cNvSpPr/>
          <p:nvPr userDrawn="1"/>
        </p:nvSpPr>
        <p:spPr>
          <a:xfrm>
            <a:off x="3570372" y="2320161"/>
            <a:ext cx="5573629"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3705739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Content Layout">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7B528C4-392E-41C2-861C-D3DC218489B8}"/>
              </a:ext>
            </a:extLst>
          </p:cNvPr>
          <p:cNvSpPr/>
          <p:nvPr userDrawn="1"/>
        </p:nvSpPr>
        <p:spPr>
          <a:xfrm>
            <a:off x="2939796" y="1"/>
            <a:ext cx="3264408" cy="22997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0" y="2299716"/>
            <a:ext cx="8514160" cy="3758184"/>
          </a:xfrm>
        </p:spPr>
        <p:txBody>
          <a:bodyPr tIns="756000" rIns="72000" anchor="ctr" anchorCtr="0">
            <a:normAutofit/>
          </a:bodyPr>
          <a:lstStyle>
            <a:lvl1pPr marL="0" indent="0" algn="ctr">
              <a:buNone/>
              <a:defRPr sz="1350"/>
            </a:lvl1pPr>
          </a:lstStyle>
          <a:p>
            <a:r>
              <a:rPr lang="en-US" noProof="0" dirty="0"/>
              <a:t>Click icon to add picture</a:t>
            </a:r>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2939796" y="0"/>
            <a:ext cx="3264408" cy="2299716"/>
          </a:xfrm>
          <a:noFill/>
        </p:spPr>
        <p:txBody>
          <a:bodyPr lIns="0" tIns="684000" rIns="0" bIns="0" anchor="t" anchorCtr="0">
            <a:normAutofit/>
          </a:bodyPr>
          <a:lstStyle>
            <a:lvl1pPr marL="0" algn="ctr" defTabSz="685800" rtl="0" eaLnBrk="1" latinLnBrk="0" hangingPunct="1">
              <a:lnSpc>
                <a:spcPct val="90000"/>
              </a:lnSpc>
              <a:spcBef>
                <a:spcPct val="0"/>
              </a:spcBef>
              <a:buNone/>
              <a:defRPr lang="ru-RU" sz="2700" b="1" kern="1200" dirty="0">
                <a:solidFill>
                  <a:schemeClr val="bg2"/>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9" name="Rectangle 8" descr="Rectangle shape">
            <a:extLst>
              <a:ext uri="{FF2B5EF4-FFF2-40B4-BE49-F238E27FC236}">
                <a16:creationId xmlns:a16="http://schemas.microsoft.com/office/drawing/2014/main" id="{7427677C-C3DE-49C7-84BE-71D9DB22D7F2}"/>
              </a:ext>
            </a:extLst>
          </p:cNvPr>
          <p:cNvSpPr/>
          <p:nvPr userDrawn="1"/>
        </p:nvSpPr>
        <p:spPr>
          <a:xfrm>
            <a:off x="3651421" y="1548553"/>
            <a:ext cx="5492579"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781717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edback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2442064" y="707218"/>
            <a:ext cx="4259873" cy="606677"/>
          </a:xfrm>
        </p:spPr>
        <p:txBody>
          <a:bodyPr lIns="0" tIns="0" rIns="0" bIns="0" anchor="t" anchorCtr="0">
            <a:normAutofit/>
          </a:bodyPr>
          <a:lstStyle>
            <a:lvl1pPr marL="0" algn="ctr"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35" name="Picture Placeholder 7">
            <a:extLst>
              <a:ext uri="{FF2B5EF4-FFF2-40B4-BE49-F238E27FC236}">
                <a16:creationId xmlns:a16="http://schemas.microsoft.com/office/drawing/2014/main" id="{152EDA90-0CC6-4B73-9282-68EB15F1A49D}"/>
              </a:ext>
            </a:extLst>
          </p:cNvPr>
          <p:cNvSpPr>
            <a:spLocks noGrp="1"/>
          </p:cNvSpPr>
          <p:nvPr>
            <p:ph type="pic" sz="quarter" idx="50"/>
          </p:nvPr>
        </p:nvSpPr>
        <p:spPr>
          <a:xfrm>
            <a:off x="628650" y="4808540"/>
            <a:ext cx="720090" cy="960120"/>
          </a:xfrm>
        </p:spPr>
        <p:txBody>
          <a:bodyPr anchor="ctr" anchorCtr="0">
            <a:normAutofit/>
          </a:bodyPr>
          <a:lstStyle>
            <a:lvl1pPr marL="0" indent="0" algn="ctr">
              <a:buNone/>
              <a:defRPr sz="1050"/>
            </a:lvl1pPr>
          </a:lstStyle>
          <a:p>
            <a:r>
              <a:rPr lang="en-US" noProof="0" dirty="0"/>
              <a:t>Click icon to add picture</a:t>
            </a:r>
          </a:p>
        </p:txBody>
      </p:sp>
      <p:sp>
        <p:nvSpPr>
          <p:cNvPr id="56" name="Text Placeholder 17">
            <a:extLst>
              <a:ext uri="{FF2B5EF4-FFF2-40B4-BE49-F238E27FC236}">
                <a16:creationId xmlns:a16="http://schemas.microsoft.com/office/drawing/2014/main" id="{CB94CB14-CAFC-4576-85C2-5FE8C5FAC866}"/>
              </a:ext>
            </a:extLst>
          </p:cNvPr>
          <p:cNvSpPr>
            <a:spLocks noGrp="1"/>
          </p:cNvSpPr>
          <p:nvPr>
            <p:ph type="body" sz="quarter" idx="20" hasCustomPrompt="1"/>
          </p:nvPr>
        </p:nvSpPr>
        <p:spPr>
          <a:xfrm>
            <a:off x="1440940" y="4732171"/>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Person 1 Name</a:t>
            </a:r>
          </a:p>
        </p:txBody>
      </p:sp>
      <p:sp>
        <p:nvSpPr>
          <p:cNvPr id="57" name="Text Placeholder 17">
            <a:extLst>
              <a:ext uri="{FF2B5EF4-FFF2-40B4-BE49-F238E27FC236}">
                <a16:creationId xmlns:a16="http://schemas.microsoft.com/office/drawing/2014/main" id="{E2FAB85F-45F7-47E2-AB0A-6B37853139DD}"/>
              </a:ext>
            </a:extLst>
          </p:cNvPr>
          <p:cNvSpPr>
            <a:spLocks noGrp="1"/>
          </p:cNvSpPr>
          <p:nvPr>
            <p:ph type="body" sz="quarter" idx="21" hasCustomPrompt="1"/>
          </p:nvPr>
        </p:nvSpPr>
        <p:spPr>
          <a:xfrm>
            <a:off x="1442124" y="5118131"/>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Team Member Title</a:t>
            </a:r>
          </a:p>
        </p:txBody>
      </p:sp>
      <p:sp>
        <p:nvSpPr>
          <p:cNvPr id="58" name="Picture Placeholder 7">
            <a:extLst>
              <a:ext uri="{FF2B5EF4-FFF2-40B4-BE49-F238E27FC236}">
                <a16:creationId xmlns:a16="http://schemas.microsoft.com/office/drawing/2014/main" id="{9D546B0D-E7A6-4E09-A1E7-4D5FFF42AB7E}"/>
              </a:ext>
            </a:extLst>
          </p:cNvPr>
          <p:cNvSpPr>
            <a:spLocks noGrp="1"/>
          </p:cNvSpPr>
          <p:nvPr>
            <p:ph type="pic" sz="quarter" idx="51"/>
          </p:nvPr>
        </p:nvSpPr>
        <p:spPr>
          <a:xfrm>
            <a:off x="5983057" y="4808540"/>
            <a:ext cx="720090" cy="960120"/>
          </a:xfrm>
        </p:spPr>
        <p:txBody>
          <a:bodyPr anchor="ctr" anchorCtr="0">
            <a:normAutofit/>
          </a:bodyPr>
          <a:lstStyle>
            <a:lvl1pPr marL="0" indent="0" algn="ctr">
              <a:buNone/>
              <a:defRPr sz="1050"/>
            </a:lvl1pPr>
          </a:lstStyle>
          <a:p>
            <a:r>
              <a:rPr lang="en-US" noProof="0" dirty="0"/>
              <a:t>Click icon to add picture</a:t>
            </a:r>
          </a:p>
        </p:txBody>
      </p:sp>
      <p:sp>
        <p:nvSpPr>
          <p:cNvPr id="59" name="Text Placeholder 17">
            <a:extLst>
              <a:ext uri="{FF2B5EF4-FFF2-40B4-BE49-F238E27FC236}">
                <a16:creationId xmlns:a16="http://schemas.microsoft.com/office/drawing/2014/main" id="{BB7C7924-7CD4-4A42-9820-18C41FD7256C}"/>
              </a:ext>
            </a:extLst>
          </p:cNvPr>
          <p:cNvSpPr>
            <a:spLocks noGrp="1"/>
          </p:cNvSpPr>
          <p:nvPr>
            <p:ph type="body" sz="quarter" idx="52" hasCustomPrompt="1"/>
          </p:nvPr>
        </p:nvSpPr>
        <p:spPr>
          <a:xfrm>
            <a:off x="6795347" y="4732171"/>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Person 3 Name</a:t>
            </a:r>
          </a:p>
        </p:txBody>
      </p:sp>
      <p:sp>
        <p:nvSpPr>
          <p:cNvPr id="60" name="Text Placeholder 17">
            <a:extLst>
              <a:ext uri="{FF2B5EF4-FFF2-40B4-BE49-F238E27FC236}">
                <a16:creationId xmlns:a16="http://schemas.microsoft.com/office/drawing/2014/main" id="{16EDFFF7-6CB3-47B7-B8FF-4AD51EBB5F14}"/>
              </a:ext>
            </a:extLst>
          </p:cNvPr>
          <p:cNvSpPr>
            <a:spLocks noGrp="1"/>
          </p:cNvSpPr>
          <p:nvPr>
            <p:ph type="body" sz="quarter" idx="53" hasCustomPrompt="1"/>
          </p:nvPr>
        </p:nvSpPr>
        <p:spPr>
          <a:xfrm>
            <a:off x="6796531" y="5118131"/>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Team Member Title</a:t>
            </a:r>
          </a:p>
        </p:txBody>
      </p:sp>
      <p:sp>
        <p:nvSpPr>
          <p:cNvPr id="61" name="Picture Placeholder 7">
            <a:extLst>
              <a:ext uri="{FF2B5EF4-FFF2-40B4-BE49-F238E27FC236}">
                <a16:creationId xmlns:a16="http://schemas.microsoft.com/office/drawing/2014/main" id="{998C45EE-D467-409F-8315-0F7C3F55116A}"/>
              </a:ext>
            </a:extLst>
          </p:cNvPr>
          <p:cNvSpPr>
            <a:spLocks noGrp="1"/>
          </p:cNvSpPr>
          <p:nvPr>
            <p:ph type="pic" sz="quarter" idx="54"/>
          </p:nvPr>
        </p:nvSpPr>
        <p:spPr>
          <a:xfrm>
            <a:off x="3302937" y="4808540"/>
            <a:ext cx="720090" cy="960120"/>
          </a:xfrm>
        </p:spPr>
        <p:txBody>
          <a:bodyPr anchor="ctr" anchorCtr="0">
            <a:normAutofit/>
          </a:bodyPr>
          <a:lstStyle>
            <a:lvl1pPr marL="0" indent="0" algn="ctr">
              <a:buNone/>
              <a:defRPr sz="1050"/>
            </a:lvl1pPr>
          </a:lstStyle>
          <a:p>
            <a:r>
              <a:rPr lang="en-US" noProof="0" dirty="0"/>
              <a:t>Click icon to add picture</a:t>
            </a:r>
          </a:p>
        </p:txBody>
      </p:sp>
      <p:sp>
        <p:nvSpPr>
          <p:cNvPr id="63" name="Text Placeholder 17">
            <a:extLst>
              <a:ext uri="{FF2B5EF4-FFF2-40B4-BE49-F238E27FC236}">
                <a16:creationId xmlns:a16="http://schemas.microsoft.com/office/drawing/2014/main" id="{A51F22CB-38F0-4351-97D5-2D8EAFB4F3D6}"/>
              </a:ext>
            </a:extLst>
          </p:cNvPr>
          <p:cNvSpPr>
            <a:spLocks noGrp="1"/>
          </p:cNvSpPr>
          <p:nvPr>
            <p:ph type="body" sz="quarter" idx="55" hasCustomPrompt="1"/>
          </p:nvPr>
        </p:nvSpPr>
        <p:spPr>
          <a:xfrm>
            <a:off x="4115227" y="4732171"/>
            <a:ext cx="1612169" cy="325986"/>
          </a:xfrm>
        </p:spPr>
        <p:txBody>
          <a:bodyPr bIns="0">
            <a:noAutofit/>
          </a:bodyPr>
          <a:lstStyle>
            <a:lvl1pPr marL="0" indent="0" algn="l">
              <a:spcBef>
                <a:spcPts val="450"/>
              </a:spcBef>
              <a:buNone/>
              <a:defRPr sz="1500" b="1">
                <a:solidFill>
                  <a:schemeClr val="tx1"/>
                </a:solidFill>
                <a:latin typeface="+mj-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Person 2 Name</a:t>
            </a:r>
          </a:p>
        </p:txBody>
      </p:sp>
      <p:sp>
        <p:nvSpPr>
          <p:cNvPr id="64" name="Text Placeholder 17">
            <a:extLst>
              <a:ext uri="{FF2B5EF4-FFF2-40B4-BE49-F238E27FC236}">
                <a16:creationId xmlns:a16="http://schemas.microsoft.com/office/drawing/2014/main" id="{A766E770-E9C2-42A0-B447-1B804F2A2F8D}"/>
              </a:ext>
            </a:extLst>
          </p:cNvPr>
          <p:cNvSpPr>
            <a:spLocks noGrp="1"/>
          </p:cNvSpPr>
          <p:nvPr>
            <p:ph type="body" sz="quarter" idx="56" hasCustomPrompt="1"/>
          </p:nvPr>
        </p:nvSpPr>
        <p:spPr>
          <a:xfrm>
            <a:off x="4116411" y="5118131"/>
            <a:ext cx="1611212" cy="244923"/>
          </a:xfrm>
        </p:spPr>
        <p:txBody>
          <a:bodyPr tIns="0">
            <a:noAutofit/>
          </a:bodyPr>
          <a:lstStyle>
            <a:lvl1pPr marL="0" indent="0" algn="l">
              <a:spcBef>
                <a:spcPts val="450"/>
              </a:spcBef>
              <a:buNone/>
              <a:defRPr sz="1050" b="0" i="1">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Team Member Title</a:t>
            </a:r>
          </a:p>
        </p:txBody>
      </p:sp>
      <p:sp>
        <p:nvSpPr>
          <p:cNvPr id="65" name="Text Placeholder 8">
            <a:extLst>
              <a:ext uri="{FF2B5EF4-FFF2-40B4-BE49-F238E27FC236}">
                <a16:creationId xmlns:a16="http://schemas.microsoft.com/office/drawing/2014/main" id="{1174E98C-B520-4B09-B2E4-AA73B46C63D5}"/>
              </a:ext>
            </a:extLst>
          </p:cNvPr>
          <p:cNvSpPr>
            <a:spLocks noGrp="1"/>
          </p:cNvSpPr>
          <p:nvPr>
            <p:ph type="body" sz="quarter" idx="13"/>
          </p:nvPr>
        </p:nvSpPr>
        <p:spPr>
          <a:xfrm>
            <a:off x="628650" y="1865313"/>
            <a:ext cx="2646760" cy="2578100"/>
          </a:xfrm>
          <a:solidFill>
            <a:schemeClr val="accent1">
              <a:alpha val="50000"/>
            </a:schemeClr>
          </a:solidFill>
        </p:spPr>
        <p:txBody>
          <a:bodyPr lIns="288000" tIns="288000" rIns="288000" bIns="288000">
            <a:normAutofit/>
          </a:bodyPr>
          <a:lstStyle>
            <a:lvl1pPr marL="0" indent="0">
              <a:buNone/>
              <a:defRPr sz="1050" i="0">
                <a:solidFill>
                  <a:schemeClr val="tx2"/>
                </a:solidFill>
              </a:defRPr>
            </a:lvl1pPr>
            <a:lvl2pPr marL="342900" indent="0">
              <a:buNone/>
              <a:defRPr sz="1050" i="1">
                <a:solidFill>
                  <a:schemeClr val="tx2"/>
                </a:solidFill>
              </a:defRPr>
            </a:lvl2pPr>
            <a:lvl3pPr marL="685800" indent="0">
              <a:buNone/>
              <a:defRPr sz="1050" i="1">
                <a:solidFill>
                  <a:schemeClr val="tx2"/>
                </a:solidFill>
              </a:defRPr>
            </a:lvl3pPr>
            <a:lvl4pPr marL="1028700" indent="0">
              <a:buNone/>
              <a:defRPr sz="1050" i="1">
                <a:solidFill>
                  <a:schemeClr val="tx2"/>
                </a:solidFill>
              </a:defRPr>
            </a:lvl4pPr>
            <a:lvl5pPr marL="1371600" indent="0">
              <a:buNone/>
              <a:defRPr sz="1050" i="1">
                <a:solidFill>
                  <a:schemeClr val="tx2"/>
                </a:solidFill>
              </a:defRPr>
            </a:lvl5pPr>
          </a:lstStyle>
          <a:p>
            <a:pPr lvl="0"/>
            <a:r>
              <a:rPr lang="en-US" noProof="0"/>
              <a:t>Edit Master text styles</a:t>
            </a:r>
          </a:p>
        </p:txBody>
      </p:sp>
      <p:sp>
        <p:nvSpPr>
          <p:cNvPr id="66" name="Rectangle 65">
            <a:extLst>
              <a:ext uri="{FF2B5EF4-FFF2-40B4-BE49-F238E27FC236}">
                <a16:creationId xmlns:a16="http://schemas.microsoft.com/office/drawing/2014/main" id="{129C8CAB-8459-47A3-A66A-8D12B810225F}"/>
              </a:ext>
            </a:extLst>
          </p:cNvPr>
          <p:cNvSpPr/>
          <p:nvPr userDrawn="1"/>
        </p:nvSpPr>
        <p:spPr>
          <a:xfrm>
            <a:off x="3276002" y="2414016"/>
            <a:ext cx="2646758" cy="20299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67" name="Text Placeholder 11">
            <a:extLst>
              <a:ext uri="{FF2B5EF4-FFF2-40B4-BE49-F238E27FC236}">
                <a16:creationId xmlns:a16="http://schemas.microsoft.com/office/drawing/2014/main" id="{6F2EC285-6BFE-478F-A272-ED692974D92B}"/>
              </a:ext>
            </a:extLst>
          </p:cNvPr>
          <p:cNvSpPr>
            <a:spLocks noGrp="1"/>
          </p:cNvSpPr>
          <p:nvPr>
            <p:ph type="body" sz="quarter" idx="14"/>
          </p:nvPr>
        </p:nvSpPr>
        <p:spPr>
          <a:xfrm>
            <a:off x="3268266" y="2400301"/>
            <a:ext cx="2646759" cy="2043113"/>
          </a:xfrm>
        </p:spPr>
        <p:txBody>
          <a:bodyPr lIns="288000" tIns="288000" rIns="288000" bIns="288000"/>
          <a:lstStyle>
            <a:lvl1pPr marL="0" indent="0">
              <a:buNone/>
              <a:defRPr lang="en-US" sz="1050" i="0" kern="1200" dirty="0" smtClean="0">
                <a:solidFill>
                  <a:schemeClr val="tx2"/>
                </a:solidFill>
                <a:latin typeface="+mn-lt"/>
                <a:ea typeface="+mn-ea"/>
                <a:cs typeface="+mn-cs"/>
              </a:defRPr>
            </a:lvl1pPr>
            <a:lvl2pPr marL="342900" indent="0">
              <a:buNone/>
              <a:defRPr lang="en-US" sz="1050" i="1" kern="1200" dirty="0" smtClean="0">
                <a:solidFill>
                  <a:schemeClr val="tx2"/>
                </a:solidFill>
                <a:latin typeface="+mn-lt"/>
                <a:ea typeface="+mn-ea"/>
                <a:cs typeface="+mn-cs"/>
              </a:defRPr>
            </a:lvl2pPr>
            <a:lvl3pPr marL="685800" indent="0">
              <a:buNone/>
              <a:defRPr lang="en-US" sz="1050" i="1" kern="1200" dirty="0" smtClean="0">
                <a:solidFill>
                  <a:schemeClr val="tx2"/>
                </a:solidFill>
                <a:latin typeface="+mn-lt"/>
                <a:ea typeface="+mn-ea"/>
                <a:cs typeface="+mn-cs"/>
              </a:defRPr>
            </a:lvl3pPr>
            <a:lvl4pPr marL="1028700" indent="0">
              <a:buNone/>
              <a:defRPr lang="en-US" sz="1050" i="1" kern="1200" dirty="0" smtClean="0">
                <a:solidFill>
                  <a:schemeClr val="tx2"/>
                </a:solidFill>
                <a:latin typeface="+mn-lt"/>
                <a:ea typeface="+mn-ea"/>
                <a:cs typeface="+mn-cs"/>
              </a:defRPr>
            </a:lvl4pPr>
            <a:lvl5pPr marL="1371600" indent="0">
              <a:buNone/>
              <a:defRPr lang="ru-RU" sz="1050" i="1" kern="1200" dirty="0">
                <a:solidFill>
                  <a:schemeClr val="tx2"/>
                </a:solidFill>
                <a:latin typeface="+mn-lt"/>
                <a:ea typeface="+mn-ea"/>
                <a:cs typeface="+mn-cs"/>
              </a:defRPr>
            </a:lvl5pPr>
          </a:lstStyle>
          <a:p>
            <a:pPr lvl="0"/>
            <a:r>
              <a:rPr lang="en-US" noProof="0"/>
              <a:t>Edit Master text styles</a:t>
            </a:r>
          </a:p>
        </p:txBody>
      </p:sp>
      <p:sp>
        <p:nvSpPr>
          <p:cNvPr id="68" name="Text Placeholder 8">
            <a:extLst>
              <a:ext uri="{FF2B5EF4-FFF2-40B4-BE49-F238E27FC236}">
                <a16:creationId xmlns:a16="http://schemas.microsoft.com/office/drawing/2014/main" id="{C67992FA-0F54-4DA6-AACA-039E6E09DB60}"/>
              </a:ext>
            </a:extLst>
          </p:cNvPr>
          <p:cNvSpPr>
            <a:spLocks noGrp="1"/>
          </p:cNvSpPr>
          <p:nvPr>
            <p:ph type="body" sz="quarter" idx="15"/>
          </p:nvPr>
        </p:nvSpPr>
        <p:spPr>
          <a:xfrm>
            <a:off x="5915025" y="2212277"/>
            <a:ext cx="2600327" cy="2231136"/>
          </a:xfrm>
          <a:solidFill>
            <a:schemeClr val="accent1">
              <a:alpha val="50000"/>
            </a:schemeClr>
          </a:solidFill>
        </p:spPr>
        <p:txBody>
          <a:bodyPr lIns="288000" tIns="288000" rIns="288000" bIns="288000">
            <a:normAutofit/>
          </a:bodyPr>
          <a:lstStyle>
            <a:lvl1pPr marL="0" indent="0">
              <a:buNone/>
              <a:defRPr sz="1050" i="0">
                <a:solidFill>
                  <a:schemeClr val="tx2"/>
                </a:solidFill>
              </a:defRPr>
            </a:lvl1pPr>
            <a:lvl2pPr marL="342900" indent="0">
              <a:buNone/>
              <a:defRPr sz="1050" i="1">
                <a:solidFill>
                  <a:schemeClr val="tx2"/>
                </a:solidFill>
              </a:defRPr>
            </a:lvl2pPr>
            <a:lvl3pPr marL="685800" indent="0">
              <a:buNone/>
              <a:defRPr sz="1050" i="1">
                <a:solidFill>
                  <a:schemeClr val="tx2"/>
                </a:solidFill>
              </a:defRPr>
            </a:lvl3pPr>
            <a:lvl4pPr marL="1028700" indent="0">
              <a:buNone/>
              <a:defRPr sz="1050" i="1">
                <a:solidFill>
                  <a:schemeClr val="tx2"/>
                </a:solidFill>
              </a:defRPr>
            </a:lvl4pPr>
            <a:lvl5pPr marL="1371600" indent="0">
              <a:buNone/>
              <a:defRPr sz="1050" i="1">
                <a:solidFill>
                  <a:schemeClr val="tx2"/>
                </a:solidFill>
              </a:defRPr>
            </a:lvl5pPr>
          </a:lstStyle>
          <a:p>
            <a:pPr lvl="0"/>
            <a:r>
              <a:rPr lang="en-US" noProof="0"/>
              <a:t>Edit Master text styles</a:t>
            </a:r>
          </a:p>
        </p:txBody>
      </p:sp>
      <p:sp>
        <p:nvSpPr>
          <p:cNvPr id="21" name="Rectangle 18" descr="Rectangle shape">
            <a:extLst>
              <a:ext uri="{FF2B5EF4-FFF2-40B4-BE49-F238E27FC236}">
                <a16:creationId xmlns:a16="http://schemas.microsoft.com/office/drawing/2014/main" id="{B791C558-0522-446C-B7FE-6CCCB2676E89}"/>
              </a:ext>
            </a:extLst>
          </p:cNvPr>
          <p:cNvSpPr/>
          <p:nvPr userDrawn="1"/>
        </p:nvSpPr>
        <p:spPr>
          <a:xfrm>
            <a:off x="3228392" y="1373103"/>
            <a:ext cx="5915609"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3581058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646694" y="3636831"/>
            <a:ext cx="2204791" cy="1844288"/>
          </a:xfrm>
        </p:spPr>
        <p:txBody>
          <a:bodyPr lIns="0" tIns="0" rIns="0" bIns="0" anchor="t" anchorCtr="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28651" y="1851977"/>
            <a:ext cx="2221931" cy="1325563"/>
          </a:xfrm>
        </p:spPr>
        <p:txBody>
          <a:bodyPr lIns="0" tIns="0" rIns="0" bIns="0" anchor="b" anchorCtr="0">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26" name="Text Placeholder 17">
            <a:extLst>
              <a:ext uri="{FF2B5EF4-FFF2-40B4-BE49-F238E27FC236}">
                <a16:creationId xmlns:a16="http://schemas.microsoft.com/office/drawing/2014/main" id="{177BAD76-5C75-4FA2-B792-300193BDC997}"/>
              </a:ext>
            </a:extLst>
          </p:cNvPr>
          <p:cNvSpPr>
            <a:spLocks noGrp="1"/>
          </p:cNvSpPr>
          <p:nvPr>
            <p:ph type="body" sz="quarter" idx="25"/>
          </p:nvPr>
        </p:nvSpPr>
        <p:spPr>
          <a:xfrm>
            <a:off x="3950494" y="1588459"/>
            <a:ext cx="4563666" cy="2118127"/>
          </a:xfrm>
        </p:spPr>
        <p:txBody>
          <a:bodyPr>
            <a:noAutofit/>
          </a:bodyPr>
          <a:lstStyle>
            <a:lvl1pPr marL="0" indent="0" algn="l">
              <a:spcBef>
                <a:spcPts val="450"/>
              </a:spcBef>
              <a:buNone/>
              <a:defRPr sz="1050" b="0" i="0">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Edit Master text styles</a:t>
            </a:r>
          </a:p>
        </p:txBody>
      </p:sp>
      <p:sp>
        <p:nvSpPr>
          <p:cNvPr id="29" name="Text Placeholder 17">
            <a:extLst>
              <a:ext uri="{FF2B5EF4-FFF2-40B4-BE49-F238E27FC236}">
                <a16:creationId xmlns:a16="http://schemas.microsoft.com/office/drawing/2014/main" id="{AE2A9BB2-4A2A-49A1-8337-C26A0EC27E25}"/>
              </a:ext>
            </a:extLst>
          </p:cNvPr>
          <p:cNvSpPr>
            <a:spLocks noGrp="1"/>
          </p:cNvSpPr>
          <p:nvPr>
            <p:ph type="body" sz="quarter" idx="28"/>
          </p:nvPr>
        </p:nvSpPr>
        <p:spPr>
          <a:xfrm>
            <a:off x="3950494" y="3932557"/>
            <a:ext cx="4563666" cy="1548563"/>
          </a:xfrm>
        </p:spPr>
        <p:txBody>
          <a:bodyPr>
            <a:noAutofit/>
          </a:bodyPr>
          <a:lstStyle>
            <a:lvl1pPr marL="162000" indent="-162000" algn="l">
              <a:spcBef>
                <a:spcPts val="450"/>
              </a:spcBef>
              <a:buClr>
                <a:schemeClr val="accent1"/>
              </a:buClr>
              <a:buFont typeface="Wingdings" panose="05000000000000000000" pitchFamily="2" charset="2"/>
              <a:buChar char="§"/>
              <a:defRPr sz="1050" b="0" i="0">
                <a:solidFill>
                  <a:schemeClr val="tx2"/>
                </a:solidFill>
                <a:latin typeface="+mn-lt"/>
              </a:defRPr>
            </a:lvl1pPr>
            <a:lvl2pPr marL="342900" indent="0" algn="ctr">
              <a:buNone/>
              <a:defRPr sz="1500" b="1">
                <a:solidFill>
                  <a:schemeClr val="tx1"/>
                </a:solidFill>
                <a:latin typeface="+mj-lt"/>
              </a:defRPr>
            </a:lvl2pPr>
            <a:lvl3pPr marL="685800" indent="0" algn="ctr">
              <a:buNone/>
              <a:defRPr sz="1500" b="1">
                <a:solidFill>
                  <a:schemeClr val="tx1"/>
                </a:solidFill>
                <a:latin typeface="+mj-lt"/>
              </a:defRPr>
            </a:lvl3pPr>
            <a:lvl4pPr marL="1028700" indent="0" algn="ctr">
              <a:buNone/>
              <a:defRPr sz="1500" b="1">
                <a:solidFill>
                  <a:schemeClr val="tx1"/>
                </a:solidFill>
                <a:latin typeface="+mj-lt"/>
              </a:defRPr>
            </a:lvl4pPr>
            <a:lvl5pPr marL="1371600" indent="0" algn="ctr">
              <a:buNone/>
              <a:defRPr sz="1500" b="1">
                <a:solidFill>
                  <a:schemeClr val="tx1"/>
                </a:solidFill>
                <a:latin typeface="+mj-lt"/>
              </a:defRPr>
            </a:lvl5pPr>
          </a:lstStyle>
          <a:p>
            <a:pPr lvl="0"/>
            <a:r>
              <a:rPr lang="en-US" noProof="0"/>
              <a:t>Edit Master text styles</a:t>
            </a:r>
          </a:p>
        </p:txBody>
      </p:sp>
      <p:sp>
        <p:nvSpPr>
          <p:cNvPr id="13" name="Rectangle 9" descr="Rectangle shape">
            <a:extLst>
              <a:ext uri="{FF2B5EF4-FFF2-40B4-BE49-F238E27FC236}">
                <a16:creationId xmlns:a16="http://schemas.microsoft.com/office/drawing/2014/main" id="{BAFA4FEF-7A90-4960-976C-29791A7BE2C2}"/>
              </a:ext>
            </a:extLst>
          </p:cNvPr>
          <p:cNvSpPr/>
          <p:nvPr userDrawn="1"/>
        </p:nvSpPr>
        <p:spPr>
          <a:xfrm>
            <a:off x="0" y="3292402"/>
            <a:ext cx="278228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1399266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and Content Layout">
    <p:spTree>
      <p:nvGrpSpPr>
        <p:cNvPr id="1" name=""/>
        <p:cNvGrpSpPr/>
        <p:nvPr/>
      </p:nvGrpSpPr>
      <p:grpSpPr>
        <a:xfrm>
          <a:off x="0" y="0"/>
          <a:ext cx="0" cy="0"/>
          <a:chOff x="0" y="0"/>
          <a:chExt cx="0" cy="0"/>
        </a:xfrm>
      </p:grpSpPr>
      <p:sp>
        <p:nvSpPr>
          <p:cNvPr id="14" name="Rectangle 13" descr="Rectangle shape">
            <a:extLst>
              <a:ext uri="{FF2B5EF4-FFF2-40B4-BE49-F238E27FC236}">
                <a16:creationId xmlns:a16="http://schemas.microsoft.com/office/drawing/2014/main" id="{9FF20888-4CCD-4546-BBEE-8012B7FF897A}"/>
              </a:ext>
            </a:extLst>
          </p:cNvPr>
          <p:cNvSpPr/>
          <p:nvPr userDrawn="1"/>
        </p:nvSpPr>
        <p:spPr>
          <a:xfrm>
            <a:off x="646693" y="2808480"/>
            <a:ext cx="849730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Rectangle 1">
            <a:extLst>
              <a:ext uri="{FF2B5EF4-FFF2-40B4-BE49-F238E27FC236}">
                <a16:creationId xmlns:a16="http://schemas.microsoft.com/office/drawing/2014/main" id="{04338E56-892A-4A7D-A723-312505412F26}"/>
              </a:ext>
            </a:extLst>
          </p:cNvPr>
          <p:cNvSpPr/>
          <p:nvPr userDrawn="1"/>
        </p:nvSpPr>
        <p:spPr>
          <a:xfrm>
            <a:off x="5067945" y="636516"/>
            <a:ext cx="2468880" cy="5522976"/>
          </a:xfrm>
          <a:prstGeom prst="rect">
            <a:avLst/>
          </a:prstGeom>
          <a:blipFill>
            <a:blip r:embed="rId2"/>
            <a:stretch>
              <a:fillRect l="-1125" r="-11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646694" y="3095993"/>
            <a:ext cx="3931620" cy="539496"/>
          </a:xfrm>
        </p:spPr>
        <p:txBody>
          <a:bodyPr lIns="0" tIns="0" rIns="0" bIns="0" anchor="b">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646693" y="3828000"/>
            <a:ext cx="3925307" cy="2175392"/>
          </a:xfrm>
        </p:spPr>
        <p:txBody>
          <a:bodyPr lIns="0" tIns="0" rIns="0" bIns="0" anchor="t" anchorCtr="0">
            <a:normAutofit/>
          </a:bodyPr>
          <a:lstStyle>
            <a:lvl1pPr marL="162000" indent="-162000">
              <a:spcBef>
                <a:spcPts val="450"/>
              </a:spcBef>
              <a:buClr>
                <a:schemeClr val="bg2"/>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28651" y="1391822"/>
            <a:ext cx="3946745" cy="1325563"/>
          </a:xfrm>
        </p:spPr>
        <p:txBody>
          <a:bodyPr lIns="0" tIns="0" rIns="0" bIns="0" anchor="b" anchorCtr="0">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5335583" y="1485605"/>
            <a:ext cx="1556766" cy="3639312"/>
          </a:xfrm>
        </p:spPr>
        <p:txBody>
          <a:bodyPr tIns="756000" rIns="72000" anchor="ctr" anchorCtr="0">
            <a:normAutofit/>
          </a:bodyPr>
          <a:lstStyle>
            <a:lvl1pPr marL="0" indent="0" algn="ctr">
              <a:buNone/>
              <a:defRPr sz="1350"/>
            </a:lvl1pPr>
          </a:lstStyle>
          <a:p>
            <a:r>
              <a:rPr lang="en-US" noProof="0" dirty="0"/>
              <a:t>Click icon to add picture</a:t>
            </a:r>
          </a:p>
        </p:txBody>
      </p:sp>
    </p:spTree>
    <p:extLst>
      <p:ext uri="{BB962C8B-B14F-4D97-AF65-F5344CB8AC3E}">
        <p14:creationId xmlns:p14="http://schemas.microsoft.com/office/powerpoint/2010/main" val="3591754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899954E-D83C-4E03-A51E-E9EFC4CB52C8}"/>
              </a:ext>
            </a:extLst>
          </p:cNvPr>
          <p:cNvSpPr/>
          <p:nvPr userDrawn="1"/>
        </p:nvSpPr>
        <p:spPr>
          <a:xfrm>
            <a:off x="0" y="0"/>
            <a:ext cx="9144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 name="Прямоугольник 3">
            <a:extLst>
              <a:ext uri="{FF2B5EF4-FFF2-40B4-BE49-F238E27FC236}">
                <a16:creationId xmlns:a16="http://schemas.microsoft.com/office/drawing/2014/main" id="{15FAA74F-DE92-4414-B0C7-466184CBCC99}"/>
              </a:ext>
            </a:extLst>
          </p:cNvPr>
          <p:cNvSpPr/>
          <p:nvPr userDrawn="1"/>
        </p:nvSpPr>
        <p:spPr>
          <a:xfrm>
            <a:off x="3070097" y="404813"/>
            <a:ext cx="3003804" cy="1712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6" name="Slide Number Placeholder 5">
            <a:extLst>
              <a:ext uri="{FF2B5EF4-FFF2-40B4-BE49-F238E27FC236}">
                <a16:creationId xmlns:a16="http://schemas.microsoft.com/office/drawing/2014/main" id="{ECEEB3FF-7F57-482E-BA1B-44AD9E95F077}"/>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12" name="Title 1">
            <a:extLst>
              <a:ext uri="{FF2B5EF4-FFF2-40B4-BE49-F238E27FC236}">
                <a16:creationId xmlns:a16="http://schemas.microsoft.com/office/drawing/2014/main" id="{0824308D-CE80-4FF7-81BB-AFBECF7EA2C0}"/>
              </a:ext>
            </a:extLst>
          </p:cNvPr>
          <p:cNvSpPr>
            <a:spLocks noGrp="1"/>
          </p:cNvSpPr>
          <p:nvPr>
            <p:ph type="title" hasCustomPrompt="1"/>
          </p:nvPr>
        </p:nvSpPr>
        <p:spPr>
          <a:xfrm>
            <a:off x="3070098" y="2117623"/>
            <a:ext cx="3003804" cy="2977551"/>
          </a:xfrm>
          <a:solidFill>
            <a:schemeClr val="tx1"/>
          </a:solidFill>
        </p:spPr>
        <p:txBody>
          <a:bodyPr tIns="72000" bIns="216000" anchor="b">
            <a:normAutofit/>
          </a:bodyPr>
          <a:lstStyle>
            <a:lvl1pPr algn="ctr">
              <a:lnSpc>
                <a:spcPct val="85000"/>
              </a:lnSpc>
              <a:defRPr lang="ru-RU" sz="4500" b="1" kern="1200" dirty="0">
                <a:solidFill>
                  <a:schemeClr val="bg2"/>
                </a:solidFill>
                <a:latin typeface="+mj-lt"/>
                <a:ea typeface="+mn-ea"/>
                <a:cs typeface="+mn-cs"/>
              </a:defRPr>
            </a:lvl1pPr>
          </a:lstStyle>
          <a:p>
            <a:r>
              <a:rPr lang="en-US" noProof="0"/>
              <a:t>CLICK TO EDIT TITLE</a:t>
            </a:r>
          </a:p>
        </p:txBody>
      </p:sp>
      <p:sp>
        <p:nvSpPr>
          <p:cNvPr id="10" name="Rectangle 6" descr="Rectangle shape">
            <a:extLst>
              <a:ext uri="{FF2B5EF4-FFF2-40B4-BE49-F238E27FC236}">
                <a16:creationId xmlns:a16="http://schemas.microsoft.com/office/drawing/2014/main" id="{0A900D34-4B01-4389-9CFF-FFCB0CF7A3CC}"/>
              </a:ext>
            </a:extLst>
          </p:cNvPr>
          <p:cNvSpPr/>
          <p:nvPr userDrawn="1"/>
        </p:nvSpPr>
        <p:spPr>
          <a:xfrm>
            <a:off x="3691890" y="1916455"/>
            <a:ext cx="545211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5" name="Прямоугольник 14">
            <a:extLst>
              <a:ext uri="{FF2B5EF4-FFF2-40B4-BE49-F238E27FC236}">
                <a16:creationId xmlns:a16="http://schemas.microsoft.com/office/drawing/2014/main" id="{18865235-7FA6-4F58-B90E-4404EAE577DF}"/>
              </a:ext>
            </a:extLst>
          </p:cNvPr>
          <p:cNvSpPr/>
          <p:nvPr userDrawn="1"/>
        </p:nvSpPr>
        <p:spPr>
          <a:xfrm>
            <a:off x="3070097" y="5095174"/>
            <a:ext cx="3003804" cy="2240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Rectangle 5" descr="Rectangle shape">
            <a:extLst>
              <a:ext uri="{FF2B5EF4-FFF2-40B4-BE49-F238E27FC236}">
                <a16:creationId xmlns:a16="http://schemas.microsoft.com/office/drawing/2014/main" id="{72ED261F-FABA-4D73-8360-A897A6082FA6}"/>
              </a:ext>
            </a:extLst>
          </p:cNvPr>
          <p:cNvSpPr/>
          <p:nvPr userDrawn="1"/>
        </p:nvSpPr>
        <p:spPr>
          <a:xfrm>
            <a:off x="-1" y="5095175"/>
            <a:ext cx="545211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3" name="Subtitle 2">
            <a:extLst>
              <a:ext uri="{FF2B5EF4-FFF2-40B4-BE49-F238E27FC236}">
                <a16:creationId xmlns:a16="http://schemas.microsoft.com/office/drawing/2014/main" id="{36BBECC5-64BD-44F1-A950-4C2D9B613291}"/>
              </a:ext>
            </a:extLst>
          </p:cNvPr>
          <p:cNvSpPr>
            <a:spLocks noGrp="1"/>
          </p:cNvSpPr>
          <p:nvPr>
            <p:ph type="subTitle" idx="1"/>
          </p:nvPr>
        </p:nvSpPr>
        <p:spPr>
          <a:xfrm>
            <a:off x="3070097" y="5296342"/>
            <a:ext cx="3003805" cy="1561658"/>
          </a:xfrm>
          <a:solidFill>
            <a:schemeClr val="tx1"/>
          </a:solidFill>
        </p:spPr>
        <p:txBody>
          <a:bodyPr vert="horz" lIns="91440" tIns="90000" rIns="91440" bIns="90000" rtlCol="0" anchor="ctr" anchorCtr="0">
            <a:noAutofit/>
          </a:bodyPr>
          <a:lstStyle>
            <a:lvl1pPr marL="0" indent="0" algn="ctr">
              <a:buNone/>
              <a:defRPr lang="en-US" sz="2100" i="0">
                <a:solidFill>
                  <a:schemeClr val="bg1"/>
                </a:solidFill>
              </a:defRPr>
            </a:lvl1pPr>
          </a:lstStyle>
          <a:p>
            <a:pPr marL="171450" lvl="0" indent="-171450" algn="ctr">
              <a:spcBef>
                <a:spcPts val="450"/>
              </a:spcBef>
            </a:pPr>
            <a:r>
              <a:rPr lang="en-US" noProof="0"/>
              <a:t>Click to edit Master subtitle style</a:t>
            </a:r>
          </a:p>
        </p:txBody>
      </p:sp>
    </p:spTree>
    <p:extLst>
      <p:ext uri="{BB962C8B-B14F-4D97-AF65-F5344CB8AC3E}">
        <p14:creationId xmlns:p14="http://schemas.microsoft.com/office/powerpoint/2010/main" val="27400759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8D30891-044A-4B6F-9E44-2C5CD52CAE5A}"/>
              </a:ext>
            </a:extLst>
          </p:cNvPr>
          <p:cNvSpPr/>
          <p:nvPr userDrawn="1"/>
        </p:nvSpPr>
        <p:spPr>
          <a:xfrm>
            <a:off x="3088386" y="0"/>
            <a:ext cx="6055614"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570061FC-03E6-461D-AD5E-F586206AB6DB}"/>
              </a:ext>
            </a:extLst>
          </p:cNvPr>
          <p:cNvSpPr>
            <a:spLocks noGrp="1"/>
          </p:cNvSpPr>
          <p:nvPr>
            <p:ph type="title" hasCustomPrompt="1"/>
          </p:nvPr>
        </p:nvSpPr>
        <p:spPr>
          <a:xfrm>
            <a:off x="629841" y="2839696"/>
            <a:ext cx="4409694" cy="2136164"/>
          </a:xfrm>
          <a:solidFill>
            <a:schemeClr val="tx1"/>
          </a:solidFill>
        </p:spPr>
        <p:txBody>
          <a:bodyPr lIns="432000" tIns="1332000" rIns="288000" bIns="1188000">
            <a:normAutofit/>
          </a:bodyPr>
          <a:lstStyle>
            <a:lvl1pPr>
              <a:defRPr lang="ru-RU" sz="4500" b="1" kern="1200" dirty="0">
                <a:solidFill>
                  <a:schemeClr val="bg2"/>
                </a:solidFill>
                <a:latin typeface="+mj-lt"/>
                <a:ea typeface="+mn-ea"/>
                <a:cs typeface="+mn-cs"/>
              </a:defRPr>
            </a:lvl1pPr>
          </a:lstStyle>
          <a:p>
            <a:r>
              <a:rPr lang="en-US" noProof="0"/>
              <a:t>CLICK TO EDIT</a:t>
            </a:r>
          </a:p>
        </p:txBody>
      </p:sp>
      <p:sp>
        <p:nvSpPr>
          <p:cNvPr id="7" name="Slide Number Placeholder 6">
            <a:extLst>
              <a:ext uri="{FF2B5EF4-FFF2-40B4-BE49-F238E27FC236}">
                <a16:creationId xmlns:a16="http://schemas.microsoft.com/office/drawing/2014/main" id="{62F291F5-706F-4B04-9757-B8F1D883D295}"/>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8" name="Rectangle 6" descr="Rectangle shape">
            <a:extLst>
              <a:ext uri="{FF2B5EF4-FFF2-40B4-BE49-F238E27FC236}">
                <a16:creationId xmlns:a16="http://schemas.microsoft.com/office/drawing/2014/main" id="{34F9E77E-D12E-44C4-BDFA-352E61E1D14C}"/>
              </a:ext>
            </a:extLst>
          </p:cNvPr>
          <p:cNvSpPr/>
          <p:nvPr userDrawn="1"/>
        </p:nvSpPr>
        <p:spPr>
          <a:xfrm>
            <a:off x="949500" y="4956850"/>
            <a:ext cx="81945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0" name="Rectangle 6" descr="Rectangle shape">
            <a:extLst>
              <a:ext uri="{FF2B5EF4-FFF2-40B4-BE49-F238E27FC236}">
                <a16:creationId xmlns:a16="http://schemas.microsoft.com/office/drawing/2014/main" id="{4C5077D8-7618-454B-9F54-DDC6AF1C8BE9}"/>
              </a:ext>
            </a:extLst>
          </p:cNvPr>
          <p:cNvSpPr/>
          <p:nvPr userDrawn="1"/>
        </p:nvSpPr>
        <p:spPr>
          <a:xfrm>
            <a:off x="629842" y="4953080"/>
            <a:ext cx="319658" cy="2087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Text Placeholder 2">
            <a:extLst>
              <a:ext uri="{FF2B5EF4-FFF2-40B4-BE49-F238E27FC236}">
                <a16:creationId xmlns:a16="http://schemas.microsoft.com/office/drawing/2014/main" id="{7DCA489B-C5F7-4E9C-B3E3-881B0B99FA70}"/>
              </a:ext>
            </a:extLst>
          </p:cNvPr>
          <p:cNvSpPr>
            <a:spLocks noGrp="1"/>
          </p:cNvSpPr>
          <p:nvPr>
            <p:ph type="body" idx="1"/>
          </p:nvPr>
        </p:nvSpPr>
        <p:spPr>
          <a:xfrm>
            <a:off x="627460" y="5165560"/>
            <a:ext cx="4409694" cy="892341"/>
          </a:xfrm>
          <a:solidFill>
            <a:schemeClr val="tx1"/>
          </a:solidFill>
        </p:spPr>
        <p:txBody>
          <a:bodyPr vert="horz" lIns="432000" tIns="144000" rIns="144000" bIns="144000" rtlCol="0" anchor="ctr" anchorCtr="0">
            <a:normAutofit/>
          </a:bodyPr>
          <a:lstStyle>
            <a:lvl1pPr marL="0" indent="0">
              <a:buNone/>
              <a:defRPr lang="en-US" sz="2100" i="0">
                <a:solidFill>
                  <a:schemeClr val="bg1"/>
                </a:solidFill>
              </a:defRPr>
            </a:lvl1pPr>
          </a:lstStyle>
          <a:p>
            <a:pPr marL="171450" lvl="0" indent="-171450">
              <a:lnSpc>
                <a:spcPct val="85000"/>
              </a:lnSpc>
              <a:spcBef>
                <a:spcPts val="0"/>
              </a:spcBef>
            </a:pPr>
            <a:r>
              <a:rPr lang="en-US" noProof="0"/>
              <a:t>Edit Master text styles</a:t>
            </a:r>
          </a:p>
        </p:txBody>
      </p:sp>
    </p:spTree>
    <p:extLst>
      <p:ext uri="{BB962C8B-B14F-4D97-AF65-F5344CB8AC3E}">
        <p14:creationId xmlns:p14="http://schemas.microsoft.com/office/powerpoint/2010/main" val="1489074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771441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628650" y="365126"/>
            <a:ext cx="7886700" cy="1187811"/>
          </a:xfrm>
        </p:spPr>
        <p:txBody>
          <a:bodyPr/>
          <a:lstStyle/>
          <a:p>
            <a:r>
              <a:rPr lang="en-US" noProof="0"/>
              <a:t>Click to edit Master title style</a:t>
            </a:r>
          </a:p>
        </p:txBody>
      </p:sp>
      <p:sp>
        <p:nvSpPr>
          <p:cNvPr id="16" name="Content Placeholder 2">
            <a:extLst>
              <a:ext uri="{FF2B5EF4-FFF2-40B4-BE49-F238E27FC236}">
                <a16:creationId xmlns:a16="http://schemas.microsoft.com/office/drawing/2014/main" id="{19C5C32A-5788-45B9-9EE4-6043A12F95C3}"/>
              </a:ext>
            </a:extLst>
          </p:cNvPr>
          <p:cNvSpPr>
            <a:spLocks noGrp="1"/>
          </p:cNvSpPr>
          <p:nvPr>
            <p:ph idx="1"/>
          </p:nvPr>
        </p:nvSpPr>
        <p:spPr>
          <a:xfrm>
            <a:off x="628650" y="1825625"/>
            <a:ext cx="7886700" cy="41132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88495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9" name="Title 1">
            <a:extLst>
              <a:ext uri="{FF2B5EF4-FFF2-40B4-BE49-F238E27FC236}">
                <a16:creationId xmlns:a16="http://schemas.microsoft.com/office/drawing/2014/main" id="{17D975D9-06B9-4C78-AD70-6CDDD65987DA}"/>
              </a:ext>
            </a:extLst>
          </p:cNvPr>
          <p:cNvSpPr>
            <a:spLocks noGrp="1"/>
          </p:cNvSpPr>
          <p:nvPr>
            <p:ph type="title" hasCustomPrompt="1"/>
          </p:nvPr>
        </p:nvSpPr>
        <p:spPr>
          <a:xfrm>
            <a:off x="5219042" y="2193929"/>
            <a:ext cx="3303800" cy="1325563"/>
          </a:xfrm>
        </p:spPr>
        <p:txBody>
          <a:bodyPr lIns="0" tIns="0" rIns="0" bIns="0" anchor="b" anchorCtr="0">
            <a:normAutofit/>
          </a:bodyPr>
          <a:lstStyle>
            <a:lvl1pPr>
              <a:defRPr sz="2700" b="1"/>
            </a:lvl1pPr>
          </a:lstStyle>
          <a:p>
            <a:r>
              <a:rPr lang="en-US" noProof="0"/>
              <a:t>CLICK TO EDIT MASTER TITLE</a:t>
            </a:r>
          </a:p>
        </p:txBody>
      </p:sp>
      <p:sp>
        <p:nvSpPr>
          <p:cNvPr id="20" name="Text Placeholder 2">
            <a:extLst>
              <a:ext uri="{FF2B5EF4-FFF2-40B4-BE49-F238E27FC236}">
                <a16:creationId xmlns:a16="http://schemas.microsoft.com/office/drawing/2014/main" id="{F8424E24-3E04-4F28-8CE4-6A20781987A7}"/>
              </a:ext>
            </a:extLst>
          </p:cNvPr>
          <p:cNvSpPr>
            <a:spLocks noGrp="1"/>
          </p:cNvSpPr>
          <p:nvPr>
            <p:ph type="body" idx="1"/>
          </p:nvPr>
        </p:nvSpPr>
        <p:spPr>
          <a:xfrm>
            <a:off x="5219042" y="3937409"/>
            <a:ext cx="3309113" cy="539496"/>
          </a:xfrm>
        </p:spPr>
        <p:txBody>
          <a:bodyPr lIns="0" tIns="0" rIns="0" bIns="0" anchor="b">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1" name="Text Placeholder 2">
            <a:extLst>
              <a:ext uri="{FF2B5EF4-FFF2-40B4-BE49-F238E27FC236}">
                <a16:creationId xmlns:a16="http://schemas.microsoft.com/office/drawing/2014/main" id="{5AA4AD4A-8E8A-4E95-9E11-6FE9B001838A}"/>
              </a:ext>
            </a:extLst>
          </p:cNvPr>
          <p:cNvSpPr>
            <a:spLocks noGrp="1"/>
          </p:cNvSpPr>
          <p:nvPr>
            <p:ph type="body" idx="13"/>
          </p:nvPr>
        </p:nvSpPr>
        <p:spPr>
          <a:xfrm>
            <a:off x="5219041" y="4669416"/>
            <a:ext cx="3303800" cy="1159884"/>
          </a:xfrm>
        </p:spPr>
        <p:txBody>
          <a:bodyPr lIns="0" tIns="0" rIns="0" bIns="0" anchor="t" anchorCtr="0">
            <a:normAutofit/>
          </a:bodyPr>
          <a:lstStyle>
            <a:lvl1pPr marL="0" indent="0">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2" name="Picture Placeholder 7">
            <a:extLst>
              <a:ext uri="{FF2B5EF4-FFF2-40B4-BE49-F238E27FC236}">
                <a16:creationId xmlns:a16="http://schemas.microsoft.com/office/drawing/2014/main" id="{D8E759F5-A035-4785-8820-32AD1B0FD021}"/>
              </a:ext>
            </a:extLst>
          </p:cNvPr>
          <p:cNvSpPr>
            <a:spLocks noGrp="1"/>
          </p:cNvSpPr>
          <p:nvPr>
            <p:ph type="pic" sz="quarter" idx="14"/>
          </p:nvPr>
        </p:nvSpPr>
        <p:spPr>
          <a:xfrm>
            <a:off x="0" y="1028700"/>
            <a:ext cx="4577313" cy="4800600"/>
          </a:xfrm>
        </p:spPr>
        <p:txBody>
          <a:bodyPr lIns="0" tIns="0" rIns="0" bIns="0" anchor="ctr" anchorCtr="0">
            <a:noAutofit/>
          </a:bodyPr>
          <a:lstStyle>
            <a:lvl1pPr marL="0" indent="0" algn="ctr">
              <a:buNone/>
              <a:defRPr sz="1350"/>
            </a:lvl1pPr>
          </a:lstStyle>
          <a:p>
            <a:r>
              <a:rPr lang="en-US" noProof="0" dirty="0"/>
              <a:t>Click icon to add picture</a:t>
            </a:r>
          </a:p>
        </p:txBody>
      </p:sp>
      <p:sp>
        <p:nvSpPr>
          <p:cNvPr id="23" name="Picture Placeholder 13">
            <a:extLst>
              <a:ext uri="{FF2B5EF4-FFF2-40B4-BE49-F238E27FC236}">
                <a16:creationId xmlns:a16="http://schemas.microsoft.com/office/drawing/2014/main" id="{027A9CD4-070D-43A3-88C7-FA9F42DA277C}"/>
              </a:ext>
            </a:extLst>
          </p:cNvPr>
          <p:cNvSpPr>
            <a:spLocks noGrp="1"/>
          </p:cNvSpPr>
          <p:nvPr>
            <p:ph type="pic" sz="quarter" idx="16"/>
          </p:nvPr>
        </p:nvSpPr>
        <p:spPr>
          <a:xfrm>
            <a:off x="6760057"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11" name="Rectangle 22" descr="Rectangle shape">
            <a:extLst>
              <a:ext uri="{FF2B5EF4-FFF2-40B4-BE49-F238E27FC236}">
                <a16:creationId xmlns:a16="http://schemas.microsoft.com/office/drawing/2014/main" id="{7BAA7414-D7E1-4BB4-98C3-E169FD560880}"/>
              </a:ext>
            </a:extLst>
          </p:cNvPr>
          <p:cNvSpPr/>
          <p:nvPr userDrawn="1"/>
        </p:nvSpPr>
        <p:spPr>
          <a:xfrm>
            <a:off x="4576550" y="3654638"/>
            <a:ext cx="2448306"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398452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771441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628650" y="365126"/>
            <a:ext cx="7886700" cy="1187811"/>
          </a:xfrm>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10D7E270-C747-45FB-A97F-14B73F53F901}"/>
              </a:ext>
            </a:extLst>
          </p:cNvPr>
          <p:cNvSpPr>
            <a:spLocks noGrp="1"/>
          </p:cNvSpPr>
          <p:nvPr>
            <p:ph sz="half" idx="2"/>
          </p:nvPr>
        </p:nvSpPr>
        <p:spPr>
          <a:xfrm>
            <a:off x="4629150" y="1825625"/>
            <a:ext cx="3886200" cy="41132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63B39A0C-6C9B-424E-B638-435C971B9035}"/>
              </a:ext>
            </a:extLst>
          </p:cNvPr>
          <p:cNvSpPr>
            <a:spLocks noGrp="1"/>
          </p:cNvSpPr>
          <p:nvPr>
            <p:ph sz="half" idx="1"/>
          </p:nvPr>
        </p:nvSpPr>
        <p:spPr>
          <a:xfrm>
            <a:off x="628650" y="1825625"/>
            <a:ext cx="3886200" cy="41132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17668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771441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628650" y="365126"/>
            <a:ext cx="7886700" cy="1187811"/>
          </a:xfrm>
        </p:spPr>
        <p:txBody>
          <a:bodyPr/>
          <a:lstStyle/>
          <a:p>
            <a:r>
              <a:rPr lang="en-US" noProof="0"/>
              <a:t>Click to edit Master title style</a:t>
            </a:r>
          </a:p>
        </p:txBody>
      </p:sp>
      <p:sp>
        <p:nvSpPr>
          <p:cNvPr id="10" name="Content Placeholder 3">
            <a:extLst>
              <a:ext uri="{FF2B5EF4-FFF2-40B4-BE49-F238E27FC236}">
                <a16:creationId xmlns:a16="http://schemas.microsoft.com/office/drawing/2014/main" id="{850A0897-12BD-44B8-A42A-3A5C2AF4D85E}"/>
              </a:ext>
            </a:extLst>
          </p:cNvPr>
          <p:cNvSpPr>
            <a:spLocks noGrp="1"/>
          </p:cNvSpPr>
          <p:nvPr>
            <p:ph sz="half" idx="2"/>
          </p:nvPr>
        </p:nvSpPr>
        <p:spPr>
          <a:xfrm>
            <a:off x="629842" y="2505075"/>
            <a:ext cx="3868340" cy="343381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4">
            <a:extLst>
              <a:ext uri="{FF2B5EF4-FFF2-40B4-BE49-F238E27FC236}">
                <a16:creationId xmlns:a16="http://schemas.microsoft.com/office/drawing/2014/main" id="{FB3B52FC-6C01-4691-8A4C-515E4AD91627}"/>
              </a:ext>
            </a:extLst>
          </p:cNvPr>
          <p:cNvSpPr>
            <a:spLocks noGrp="1"/>
          </p:cNvSpPr>
          <p:nvPr>
            <p:ph type="body" sz="quarter" idx="3"/>
          </p:nvPr>
        </p:nvSpPr>
        <p:spPr>
          <a:xfrm>
            <a:off x="4629150" y="1835406"/>
            <a:ext cx="3887391" cy="629019"/>
          </a:xfrm>
        </p:spPr>
        <p:txBody>
          <a:bodyPr anchor="b"/>
          <a:lstStyle>
            <a:lvl1pPr marL="0" indent="0">
              <a:buNone/>
              <a:defRPr sz="18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2" name="Content Placeholder 5">
            <a:extLst>
              <a:ext uri="{FF2B5EF4-FFF2-40B4-BE49-F238E27FC236}">
                <a16:creationId xmlns:a16="http://schemas.microsoft.com/office/drawing/2014/main" id="{7A7E6861-785E-404A-A922-8C16D9A32887}"/>
              </a:ext>
            </a:extLst>
          </p:cNvPr>
          <p:cNvSpPr>
            <a:spLocks noGrp="1"/>
          </p:cNvSpPr>
          <p:nvPr>
            <p:ph sz="quarter" idx="4"/>
          </p:nvPr>
        </p:nvSpPr>
        <p:spPr>
          <a:xfrm>
            <a:off x="4629150" y="2505075"/>
            <a:ext cx="3887391" cy="343381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F5A918AA-979F-4672-80CF-28680D6021CA}"/>
              </a:ext>
            </a:extLst>
          </p:cNvPr>
          <p:cNvSpPr>
            <a:spLocks noGrp="1"/>
          </p:cNvSpPr>
          <p:nvPr>
            <p:ph type="body" idx="1"/>
          </p:nvPr>
        </p:nvSpPr>
        <p:spPr>
          <a:xfrm>
            <a:off x="629842" y="1835406"/>
            <a:ext cx="3868340" cy="629019"/>
          </a:xfrm>
        </p:spPr>
        <p:txBody>
          <a:bodyPr vert="horz" lIns="91440" tIns="45720" rIns="91440" bIns="45720" rtlCol="0" anchor="b">
            <a:normAutofit/>
          </a:bodyPr>
          <a:lstStyle>
            <a:lvl1pPr marL="0" indent="0">
              <a:buNone/>
              <a:defRPr lang="en-US" b="1">
                <a:solidFill>
                  <a:schemeClr val="tx1"/>
                </a:solidFill>
              </a:defRPr>
            </a:lvl1pPr>
          </a:lstStyle>
          <a:p>
            <a:pPr marL="171450" lvl="0" indent="-171450"/>
            <a:r>
              <a:rPr lang="en-US" noProof="0"/>
              <a:t>Edit Master text styles</a:t>
            </a:r>
          </a:p>
        </p:txBody>
      </p:sp>
    </p:spTree>
    <p:extLst>
      <p:ext uri="{BB962C8B-B14F-4D97-AF65-F5344CB8AC3E}">
        <p14:creationId xmlns:p14="http://schemas.microsoft.com/office/powerpoint/2010/main" val="664815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771441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628650" y="365126"/>
            <a:ext cx="7886700" cy="1187811"/>
          </a:xfrm>
        </p:spPr>
        <p:txBody>
          <a:bodyPr/>
          <a:lstStyle/>
          <a:p>
            <a:r>
              <a:rPr lang="en-US" noProof="0"/>
              <a:t>Click to edit Master title style</a:t>
            </a:r>
          </a:p>
        </p:txBody>
      </p:sp>
    </p:spTree>
    <p:extLst>
      <p:ext uri="{BB962C8B-B14F-4D97-AF65-F5344CB8AC3E}">
        <p14:creationId xmlns:p14="http://schemas.microsoft.com/office/powerpoint/2010/main" val="461648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1593587"/>
            <a:ext cx="771441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2DF7EF2D-3C1A-424C-A354-A32F5C031732}"/>
              </a:ext>
            </a:extLst>
          </p:cNvPr>
          <p:cNvSpPr>
            <a:spLocks noGrp="1"/>
          </p:cNvSpPr>
          <p:nvPr>
            <p:ph type="title"/>
          </p:nvPr>
        </p:nvSpPr>
        <p:spPr>
          <a:xfrm>
            <a:off x="628650" y="365126"/>
            <a:ext cx="7886700" cy="1187811"/>
          </a:xfrm>
        </p:spPr>
        <p:txBody>
          <a:bodyPr/>
          <a:lstStyle/>
          <a:p>
            <a:r>
              <a:rPr lang="en-US" noProof="0"/>
              <a:t>Click to edit Master title style</a:t>
            </a:r>
          </a:p>
        </p:txBody>
      </p:sp>
      <p:sp>
        <p:nvSpPr>
          <p:cNvPr id="8" name="Text Placeholder 7">
            <a:extLst>
              <a:ext uri="{FF2B5EF4-FFF2-40B4-BE49-F238E27FC236}">
                <a16:creationId xmlns:a16="http://schemas.microsoft.com/office/drawing/2014/main" id="{1C312BFB-BA84-40BC-BBA2-C294189319F8}"/>
              </a:ext>
            </a:extLst>
          </p:cNvPr>
          <p:cNvSpPr>
            <a:spLocks noGrp="1"/>
          </p:cNvSpPr>
          <p:nvPr>
            <p:ph type="body" sz="quarter" idx="13"/>
          </p:nvPr>
        </p:nvSpPr>
        <p:spPr>
          <a:xfrm>
            <a:off x="1133695" y="2297906"/>
            <a:ext cx="6876611" cy="2262188"/>
          </a:xfrm>
        </p:spPr>
        <p:txBody>
          <a:bodyPr anchor="ctr">
            <a:normAutofit/>
          </a:bodyPr>
          <a:lstStyle>
            <a:lvl1pPr marL="0" indent="0" algn="ctr">
              <a:buNone/>
              <a:defRPr sz="4500"/>
            </a:lvl1pPr>
            <a:lvl2pPr marL="342900" indent="0">
              <a:buNone/>
              <a:defRPr/>
            </a:lvl2pPr>
          </a:lstStyle>
          <a:p>
            <a:pPr lvl="0"/>
            <a:r>
              <a:rPr lang="en-US" noProof="0"/>
              <a:t>Edit Master text styles</a:t>
            </a:r>
          </a:p>
        </p:txBody>
      </p:sp>
    </p:spTree>
    <p:extLst>
      <p:ext uri="{BB962C8B-B14F-4D97-AF65-F5344CB8AC3E}">
        <p14:creationId xmlns:p14="http://schemas.microsoft.com/office/powerpoint/2010/main" val="2658244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Rectangle 17" descr="Rectangle shape">
            <a:extLst>
              <a:ext uri="{FF2B5EF4-FFF2-40B4-BE49-F238E27FC236}">
                <a16:creationId xmlns:a16="http://schemas.microsoft.com/office/drawing/2014/main" id="{15D87A62-16A6-44B8-898B-65CFFD5782A1}"/>
              </a:ext>
            </a:extLst>
          </p:cNvPr>
          <p:cNvSpPr/>
          <p:nvPr userDrawn="1"/>
        </p:nvSpPr>
        <p:spPr>
          <a:xfrm>
            <a:off x="0" y="1347938"/>
            <a:ext cx="244030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1315244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628650" y="2385067"/>
            <a:ext cx="2811780" cy="447293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2055503"/>
            <a:ext cx="370332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7" name="Title 1">
            <a:extLst>
              <a:ext uri="{FF2B5EF4-FFF2-40B4-BE49-F238E27FC236}">
                <a16:creationId xmlns:a16="http://schemas.microsoft.com/office/drawing/2014/main" id="{5E2F7F93-6771-4952-8C83-385E2DEE1C38}"/>
              </a:ext>
            </a:extLst>
          </p:cNvPr>
          <p:cNvSpPr>
            <a:spLocks noGrp="1"/>
          </p:cNvSpPr>
          <p:nvPr>
            <p:ph type="title"/>
          </p:nvPr>
        </p:nvSpPr>
        <p:spPr>
          <a:xfrm>
            <a:off x="628650" y="457201"/>
            <a:ext cx="2811780" cy="1469907"/>
          </a:xfrm>
        </p:spPr>
        <p:txBody>
          <a:bodyPr lIns="274320" tIns="182880" rIns="274320" bIns="0" anchor="b"/>
          <a:lstStyle>
            <a:lvl1pPr>
              <a:defRPr sz="2400"/>
            </a:lvl1pPr>
          </a:lstStyle>
          <a:p>
            <a:r>
              <a:rPr lang="en-US" noProof="0"/>
              <a:t>Click to edit Master title style</a:t>
            </a:r>
          </a:p>
        </p:txBody>
      </p:sp>
      <p:sp>
        <p:nvSpPr>
          <p:cNvPr id="19" name="Text Placeholder 3">
            <a:extLst>
              <a:ext uri="{FF2B5EF4-FFF2-40B4-BE49-F238E27FC236}">
                <a16:creationId xmlns:a16="http://schemas.microsoft.com/office/drawing/2014/main" id="{140FF75E-8631-494C-BBBF-7C46D8735D77}"/>
              </a:ext>
            </a:extLst>
          </p:cNvPr>
          <p:cNvSpPr>
            <a:spLocks noGrp="1"/>
          </p:cNvSpPr>
          <p:nvPr>
            <p:ph type="body" sz="half" idx="2"/>
          </p:nvPr>
        </p:nvSpPr>
        <p:spPr>
          <a:xfrm>
            <a:off x="628650" y="2630078"/>
            <a:ext cx="2811780" cy="3238910"/>
          </a:xfrm>
        </p:spPr>
        <p:txBody>
          <a:bodyPr lIns="274320" tIns="182880" rIns="274320" bIns="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20" name="Content Placeholder 2">
            <a:extLst>
              <a:ext uri="{FF2B5EF4-FFF2-40B4-BE49-F238E27FC236}">
                <a16:creationId xmlns:a16="http://schemas.microsoft.com/office/drawing/2014/main" id="{2B196433-397C-4024-BB40-8EDB069782B6}"/>
              </a:ext>
            </a:extLst>
          </p:cNvPr>
          <p:cNvSpPr>
            <a:spLocks noGrp="1"/>
          </p:cNvSpPr>
          <p:nvPr>
            <p:ph idx="1"/>
          </p:nvPr>
        </p:nvSpPr>
        <p:spPr>
          <a:xfrm>
            <a:off x="3950494" y="457201"/>
            <a:ext cx="4566047" cy="540385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432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C30695-97E1-4601-8C7B-961D69628644}"/>
              </a:ext>
            </a:extLst>
          </p:cNvPr>
          <p:cNvSpPr/>
          <p:nvPr userDrawn="1"/>
        </p:nvSpPr>
        <p:spPr>
          <a:xfrm>
            <a:off x="628650" y="2385067"/>
            <a:ext cx="2811780" cy="447293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4" name="Rectangle 11" descr="Rectangle shape">
            <a:extLst>
              <a:ext uri="{FF2B5EF4-FFF2-40B4-BE49-F238E27FC236}">
                <a16:creationId xmlns:a16="http://schemas.microsoft.com/office/drawing/2014/main" id="{5E384AC3-A3B2-41AF-859D-A91319695A80}"/>
              </a:ext>
            </a:extLst>
          </p:cNvPr>
          <p:cNvSpPr/>
          <p:nvPr userDrawn="1"/>
        </p:nvSpPr>
        <p:spPr>
          <a:xfrm>
            <a:off x="-1" y="2055503"/>
            <a:ext cx="370332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7" name="Title 1">
            <a:extLst>
              <a:ext uri="{FF2B5EF4-FFF2-40B4-BE49-F238E27FC236}">
                <a16:creationId xmlns:a16="http://schemas.microsoft.com/office/drawing/2014/main" id="{5E2F7F93-6771-4952-8C83-385E2DEE1C38}"/>
              </a:ext>
            </a:extLst>
          </p:cNvPr>
          <p:cNvSpPr>
            <a:spLocks noGrp="1"/>
          </p:cNvSpPr>
          <p:nvPr>
            <p:ph type="title"/>
          </p:nvPr>
        </p:nvSpPr>
        <p:spPr>
          <a:xfrm>
            <a:off x="628650" y="457201"/>
            <a:ext cx="2811780" cy="1469907"/>
          </a:xfrm>
        </p:spPr>
        <p:txBody>
          <a:bodyPr lIns="274320" tIns="182880" rIns="274320" bIns="0" anchor="b"/>
          <a:lstStyle>
            <a:lvl1pPr>
              <a:defRPr sz="2400"/>
            </a:lvl1pPr>
          </a:lstStyle>
          <a:p>
            <a:r>
              <a:rPr lang="en-US" noProof="0"/>
              <a:t>Click to edit Master title style</a:t>
            </a:r>
          </a:p>
        </p:txBody>
      </p:sp>
      <p:sp>
        <p:nvSpPr>
          <p:cNvPr id="19" name="Text Placeholder 3">
            <a:extLst>
              <a:ext uri="{FF2B5EF4-FFF2-40B4-BE49-F238E27FC236}">
                <a16:creationId xmlns:a16="http://schemas.microsoft.com/office/drawing/2014/main" id="{140FF75E-8631-494C-BBBF-7C46D8735D77}"/>
              </a:ext>
            </a:extLst>
          </p:cNvPr>
          <p:cNvSpPr>
            <a:spLocks noGrp="1"/>
          </p:cNvSpPr>
          <p:nvPr>
            <p:ph type="body" sz="half" idx="2"/>
          </p:nvPr>
        </p:nvSpPr>
        <p:spPr>
          <a:xfrm>
            <a:off x="628650" y="2630078"/>
            <a:ext cx="2811780" cy="3238910"/>
          </a:xfrm>
        </p:spPr>
        <p:txBody>
          <a:bodyPr lIns="274320" tIns="182880" rIns="274320" bIns="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11" name="Picture Placeholder 2">
            <a:extLst>
              <a:ext uri="{FF2B5EF4-FFF2-40B4-BE49-F238E27FC236}">
                <a16:creationId xmlns:a16="http://schemas.microsoft.com/office/drawing/2014/main" id="{7644D3B2-87EE-4E9C-BEEE-DBEAEB852D59}"/>
              </a:ext>
            </a:extLst>
          </p:cNvPr>
          <p:cNvSpPr>
            <a:spLocks noGrp="1"/>
          </p:cNvSpPr>
          <p:nvPr>
            <p:ph type="pic" idx="1"/>
          </p:nvPr>
        </p:nvSpPr>
        <p:spPr>
          <a:xfrm>
            <a:off x="3950494" y="457201"/>
            <a:ext cx="4566047"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dirty="0"/>
              <a:t>Click icon to add picture</a:t>
            </a:r>
          </a:p>
        </p:txBody>
      </p:sp>
    </p:spTree>
    <p:extLst>
      <p:ext uri="{BB962C8B-B14F-4D97-AF65-F5344CB8AC3E}">
        <p14:creationId xmlns:p14="http://schemas.microsoft.com/office/powerpoint/2010/main" val="1693093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29842" y="707218"/>
            <a:ext cx="7884318" cy="606677"/>
          </a:xfrm>
        </p:spPr>
        <p:txBody>
          <a:bodyPr lIns="0" tIns="0" rIns="0" bIns="0" anchor="t" anchorCtr="0">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a:t>
            </a:r>
          </a:p>
        </p:txBody>
      </p:sp>
      <p:sp>
        <p:nvSpPr>
          <p:cNvPr id="21" name="Text Placeholder 3">
            <a:extLst>
              <a:ext uri="{FF2B5EF4-FFF2-40B4-BE49-F238E27FC236}">
                <a16:creationId xmlns:a16="http://schemas.microsoft.com/office/drawing/2014/main" id="{605A03A4-E79C-49C5-A546-FF8E2D42E9D2}"/>
              </a:ext>
            </a:extLst>
          </p:cNvPr>
          <p:cNvSpPr>
            <a:spLocks noGrp="1"/>
          </p:cNvSpPr>
          <p:nvPr>
            <p:ph type="body" sz="half" idx="2"/>
          </p:nvPr>
        </p:nvSpPr>
        <p:spPr>
          <a:xfrm>
            <a:off x="662489" y="3054195"/>
            <a:ext cx="1212384" cy="519503"/>
          </a:xfrm>
        </p:spPr>
        <p:txBody>
          <a:bodyPr lIns="0" tIns="0" rIns="91440" bIns="0" anchor="t" anchorCtr="0">
            <a:normAutofit/>
          </a:bodyPr>
          <a:lstStyle>
            <a:lvl1pPr marL="0" indent="0">
              <a:lnSpc>
                <a:spcPct val="100000"/>
              </a:lnSpc>
              <a:spcBef>
                <a:spcPts val="0"/>
              </a:spcBef>
              <a:buNone/>
              <a:defRPr lang="en-US" sz="1050" i="0" kern="1200" dirty="0" smtClean="0">
                <a:solidFill>
                  <a:schemeClr val="tx2"/>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22" name="Text Placeholder 3">
            <a:extLst>
              <a:ext uri="{FF2B5EF4-FFF2-40B4-BE49-F238E27FC236}">
                <a16:creationId xmlns:a16="http://schemas.microsoft.com/office/drawing/2014/main" id="{9EA27EF7-FC6B-496C-B737-B9219950367E}"/>
              </a:ext>
            </a:extLst>
          </p:cNvPr>
          <p:cNvSpPr>
            <a:spLocks noGrp="1"/>
          </p:cNvSpPr>
          <p:nvPr>
            <p:ph type="body" sz="half" idx="34" hasCustomPrompt="1"/>
          </p:nvPr>
        </p:nvSpPr>
        <p:spPr>
          <a:xfrm>
            <a:off x="1099207" y="2023413"/>
            <a:ext cx="2064017" cy="896112"/>
          </a:xfrm>
        </p:spPr>
        <p:txBody>
          <a:bodyPr lIns="0" rIns="0" bIns="0" anchor="ctr" anchorCtr="0">
            <a:normAutofit/>
          </a:bodyPr>
          <a:lstStyle>
            <a:lvl1pPr marL="0" indent="0">
              <a:spcBef>
                <a:spcPts val="0"/>
              </a:spcBef>
              <a:buNone/>
              <a:defRPr lang="en-US" sz="1500" b="1" kern="1200" dirty="0">
                <a:solidFill>
                  <a:schemeClr val="tx1"/>
                </a:solidFill>
                <a:latin typeface="+mj-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Master text</a:t>
            </a:r>
            <a:br>
              <a:rPr lang="en-US" noProof="0"/>
            </a:br>
            <a:r>
              <a:rPr lang="en-US" noProof="0"/>
              <a:t>styles</a:t>
            </a:r>
          </a:p>
        </p:txBody>
      </p:sp>
      <p:sp>
        <p:nvSpPr>
          <p:cNvPr id="23" name="Text Placeholder 3">
            <a:extLst>
              <a:ext uri="{FF2B5EF4-FFF2-40B4-BE49-F238E27FC236}">
                <a16:creationId xmlns:a16="http://schemas.microsoft.com/office/drawing/2014/main" id="{6C0E2C30-6E91-49DE-B7A1-6E32A19EC81D}"/>
              </a:ext>
            </a:extLst>
          </p:cNvPr>
          <p:cNvSpPr>
            <a:spLocks noGrp="1"/>
          </p:cNvSpPr>
          <p:nvPr>
            <p:ph type="body" sz="half" idx="36"/>
          </p:nvPr>
        </p:nvSpPr>
        <p:spPr>
          <a:xfrm>
            <a:off x="1884472" y="3054195"/>
            <a:ext cx="1217984" cy="519503"/>
          </a:xfrm>
        </p:spPr>
        <p:txBody>
          <a:bodyPr lIns="0" tIns="0" rIns="91440" bIns="0" anchor="t" anchorCtr="0">
            <a:normAutofit/>
          </a:bodyPr>
          <a:lstStyle>
            <a:lvl1pPr marL="0" indent="0">
              <a:lnSpc>
                <a:spcPct val="100000"/>
              </a:lnSpc>
              <a:spcBef>
                <a:spcPts val="0"/>
              </a:spcBef>
              <a:buNone/>
              <a:defRPr lang="en-US" sz="1050" i="0" kern="1200" dirty="0" smtClean="0">
                <a:solidFill>
                  <a:schemeClr val="tx2"/>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lvl="0" indent="0" algn="l" defTabSz="685800" rtl="0" eaLnBrk="1" latinLnBrk="0" hangingPunct="1">
              <a:lnSpc>
                <a:spcPct val="100000"/>
              </a:lnSpc>
              <a:spcBef>
                <a:spcPts val="0"/>
              </a:spcBef>
              <a:buFont typeface="Arial" panose="020B0604020202020204" pitchFamily="34" charset="0"/>
              <a:buNone/>
            </a:pPr>
            <a:r>
              <a:rPr lang="en-US" noProof="0"/>
              <a:t>Edit Master text styles</a:t>
            </a:r>
          </a:p>
        </p:txBody>
      </p:sp>
      <p:sp>
        <p:nvSpPr>
          <p:cNvPr id="24" name="Picture Placeholder 12">
            <a:extLst>
              <a:ext uri="{FF2B5EF4-FFF2-40B4-BE49-F238E27FC236}">
                <a16:creationId xmlns:a16="http://schemas.microsoft.com/office/drawing/2014/main" id="{70BE5E73-C067-492F-BE30-5E3DADAD40EF}"/>
              </a:ext>
            </a:extLst>
          </p:cNvPr>
          <p:cNvSpPr>
            <a:spLocks noGrp="1"/>
          </p:cNvSpPr>
          <p:nvPr>
            <p:ph type="pic" sz="quarter" idx="37"/>
          </p:nvPr>
        </p:nvSpPr>
        <p:spPr>
          <a:xfrm>
            <a:off x="656889" y="3677189"/>
            <a:ext cx="1227582" cy="1618488"/>
          </a:xfrm>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25" name="Picture Placeholder 12">
            <a:extLst>
              <a:ext uri="{FF2B5EF4-FFF2-40B4-BE49-F238E27FC236}">
                <a16:creationId xmlns:a16="http://schemas.microsoft.com/office/drawing/2014/main" id="{36A9B448-4FDC-41F7-941E-5BF5A129057A}"/>
              </a:ext>
            </a:extLst>
          </p:cNvPr>
          <p:cNvSpPr>
            <a:spLocks noGrp="1"/>
          </p:cNvSpPr>
          <p:nvPr>
            <p:ph type="pic" sz="quarter" idx="38"/>
          </p:nvPr>
        </p:nvSpPr>
        <p:spPr>
          <a:xfrm>
            <a:off x="1874873" y="3677189"/>
            <a:ext cx="1227582" cy="1618488"/>
          </a:xfrm>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26" name="Text Placeholder 3">
            <a:extLst>
              <a:ext uri="{FF2B5EF4-FFF2-40B4-BE49-F238E27FC236}">
                <a16:creationId xmlns:a16="http://schemas.microsoft.com/office/drawing/2014/main" id="{90B3A413-8776-4B3B-931F-C132DAB3A425}"/>
              </a:ext>
            </a:extLst>
          </p:cNvPr>
          <p:cNvSpPr>
            <a:spLocks noGrp="1"/>
          </p:cNvSpPr>
          <p:nvPr>
            <p:ph type="body" sz="half" idx="39"/>
          </p:nvPr>
        </p:nvSpPr>
        <p:spPr>
          <a:xfrm>
            <a:off x="3684617" y="3054195"/>
            <a:ext cx="1585131" cy="519503"/>
          </a:xfrm>
        </p:spPr>
        <p:txBody>
          <a:bodyPr lIns="0" tIns="0" rIns="0" bIns="0" anchor="t" anchorCtr="0">
            <a:normAutofit/>
          </a:bodyPr>
          <a:lstStyle>
            <a:lvl1pPr marL="0" indent="0">
              <a:lnSpc>
                <a:spcPct val="100000"/>
              </a:lnSpc>
              <a:spcBef>
                <a:spcPts val="0"/>
              </a:spcBef>
              <a:buNone/>
              <a:defRPr lang="en-US" sz="1050" i="0" kern="1200" smtClean="0">
                <a:solidFill>
                  <a:schemeClr val="tx2"/>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lvl="0" indent="0" algn="l" defTabSz="685800" rtl="0" eaLnBrk="1" latinLnBrk="0" hangingPunct="1">
              <a:lnSpc>
                <a:spcPct val="100000"/>
              </a:lnSpc>
              <a:spcBef>
                <a:spcPts val="0"/>
              </a:spcBef>
              <a:buFont typeface="Arial" panose="020B0604020202020204" pitchFamily="34" charset="0"/>
              <a:buNone/>
            </a:pPr>
            <a:r>
              <a:rPr lang="en-US" noProof="0"/>
              <a:t>Edit Master text styles</a:t>
            </a:r>
          </a:p>
        </p:txBody>
      </p:sp>
      <p:sp>
        <p:nvSpPr>
          <p:cNvPr id="27" name="Text Placeholder 3">
            <a:extLst>
              <a:ext uri="{FF2B5EF4-FFF2-40B4-BE49-F238E27FC236}">
                <a16:creationId xmlns:a16="http://schemas.microsoft.com/office/drawing/2014/main" id="{BAD0CCD5-B712-4DB2-BFE3-4D3461B29F6D}"/>
              </a:ext>
            </a:extLst>
          </p:cNvPr>
          <p:cNvSpPr>
            <a:spLocks noGrp="1"/>
          </p:cNvSpPr>
          <p:nvPr>
            <p:ph type="body" sz="half" idx="40" hasCustomPrompt="1"/>
          </p:nvPr>
        </p:nvSpPr>
        <p:spPr>
          <a:xfrm>
            <a:off x="4181515" y="2023413"/>
            <a:ext cx="1216813" cy="896112"/>
          </a:xfrm>
        </p:spPr>
        <p:txBody>
          <a:bodyPr lIns="0" rIns="0" bIns="0" anchor="ctr" anchorCtr="0">
            <a:normAutofit/>
          </a:bodyPr>
          <a:lstStyle>
            <a:lvl1pPr marL="0" indent="0">
              <a:spcBef>
                <a:spcPts val="0"/>
              </a:spcBef>
              <a:buNone/>
              <a:defRPr lang="en-US" sz="1500" b="1" kern="1200" dirty="0">
                <a:solidFill>
                  <a:schemeClr val="tx1"/>
                </a:solidFill>
                <a:latin typeface="+mj-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Master text</a:t>
            </a:r>
            <a:br>
              <a:rPr lang="en-US" noProof="0"/>
            </a:br>
            <a:r>
              <a:rPr lang="en-US" noProof="0"/>
              <a:t>styles</a:t>
            </a:r>
          </a:p>
        </p:txBody>
      </p:sp>
      <p:sp>
        <p:nvSpPr>
          <p:cNvPr id="28" name="Picture Placeholder 12">
            <a:extLst>
              <a:ext uri="{FF2B5EF4-FFF2-40B4-BE49-F238E27FC236}">
                <a16:creationId xmlns:a16="http://schemas.microsoft.com/office/drawing/2014/main" id="{64125935-B0D3-4ABD-9BBA-A60E46D2C55C}"/>
              </a:ext>
            </a:extLst>
          </p:cNvPr>
          <p:cNvSpPr>
            <a:spLocks noGrp="1"/>
          </p:cNvSpPr>
          <p:nvPr>
            <p:ph type="pic" sz="quarter" idx="43"/>
          </p:nvPr>
        </p:nvSpPr>
        <p:spPr>
          <a:xfrm>
            <a:off x="3684617" y="3677189"/>
            <a:ext cx="1536192" cy="896112"/>
          </a:xfrm>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29" name="Text Placeholder 3">
            <a:extLst>
              <a:ext uri="{FF2B5EF4-FFF2-40B4-BE49-F238E27FC236}">
                <a16:creationId xmlns:a16="http://schemas.microsoft.com/office/drawing/2014/main" id="{47D3BA4D-FA26-44C8-B927-E42CC8E67B79}"/>
              </a:ext>
            </a:extLst>
          </p:cNvPr>
          <p:cNvSpPr>
            <a:spLocks noGrp="1"/>
          </p:cNvSpPr>
          <p:nvPr>
            <p:ph type="body" sz="half" idx="45"/>
          </p:nvPr>
        </p:nvSpPr>
        <p:spPr>
          <a:xfrm>
            <a:off x="5905069" y="3054195"/>
            <a:ext cx="1647783" cy="519503"/>
          </a:xfrm>
        </p:spPr>
        <p:txBody>
          <a:bodyPr lIns="0" tIns="0" rIns="0" bIns="0" anchor="t" anchorCtr="0">
            <a:normAutofit/>
          </a:bodyPr>
          <a:lstStyle>
            <a:lvl1pPr marL="0" indent="0">
              <a:lnSpc>
                <a:spcPct val="100000"/>
              </a:lnSpc>
              <a:spcBef>
                <a:spcPts val="0"/>
              </a:spcBef>
              <a:buNone/>
              <a:defRPr lang="en-US" sz="1050" i="0" kern="1200" smtClean="0">
                <a:solidFill>
                  <a:schemeClr val="tx2"/>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lvl="0" indent="0" algn="l" defTabSz="685800" rtl="0" eaLnBrk="1" latinLnBrk="0" hangingPunct="1">
              <a:lnSpc>
                <a:spcPct val="100000"/>
              </a:lnSpc>
              <a:spcBef>
                <a:spcPts val="0"/>
              </a:spcBef>
              <a:buFont typeface="Arial" panose="020B0604020202020204" pitchFamily="34" charset="0"/>
              <a:buNone/>
            </a:pPr>
            <a:r>
              <a:rPr lang="en-US" noProof="0"/>
              <a:t>Edit Master text styles</a:t>
            </a:r>
          </a:p>
        </p:txBody>
      </p:sp>
      <p:sp>
        <p:nvSpPr>
          <p:cNvPr id="30" name="Text Placeholder 3">
            <a:extLst>
              <a:ext uri="{FF2B5EF4-FFF2-40B4-BE49-F238E27FC236}">
                <a16:creationId xmlns:a16="http://schemas.microsoft.com/office/drawing/2014/main" id="{2D2A84D7-2523-470B-A3C0-0140355D4F68}"/>
              </a:ext>
            </a:extLst>
          </p:cNvPr>
          <p:cNvSpPr>
            <a:spLocks noGrp="1"/>
          </p:cNvSpPr>
          <p:nvPr>
            <p:ph type="body" sz="half" idx="46" hasCustomPrompt="1"/>
          </p:nvPr>
        </p:nvSpPr>
        <p:spPr>
          <a:xfrm>
            <a:off x="6401434" y="2023413"/>
            <a:ext cx="1216813" cy="896112"/>
          </a:xfrm>
        </p:spPr>
        <p:txBody>
          <a:bodyPr lIns="0" rIns="0" bIns="0" anchor="ctr" anchorCtr="0">
            <a:normAutofit/>
          </a:bodyPr>
          <a:lstStyle>
            <a:lvl1pPr marL="0" indent="0">
              <a:spcBef>
                <a:spcPts val="0"/>
              </a:spcBef>
              <a:buNone/>
              <a:defRPr lang="en-US" sz="1500" b="1" kern="1200" dirty="0">
                <a:solidFill>
                  <a:schemeClr val="tx1"/>
                </a:solidFill>
                <a:latin typeface="+mj-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Master text</a:t>
            </a:r>
            <a:br>
              <a:rPr lang="en-US" noProof="0"/>
            </a:br>
            <a:r>
              <a:rPr lang="en-US" noProof="0"/>
              <a:t>styles</a:t>
            </a:r>
          </a:p>
        </p:txBody>
      </p:sp>
      <p:sp>
        <p:nvSpPr>
          <p:cNvPr id="32" name="Text Placeholder 3">
            <a:extLst>
              <a:ext uri="{FF2B5EF4-FFF2-40B4-BE49-F238E27FC236}">
                <a16:creationId xmlns:a16="http://schemas.microsoft.com/office/drawing/2014/main" id="{55D1A91B-BB99-4DC7-B8F5-55514B49A9D1}"/>
              </a:ext>
            </a:extLst>
          </p:cNvPr>
          <p:cNvSpPr>
            <a:spLocks noGrp="1"/>
          </p:cNvSpPr>
          <p:nvPr>
            <p:ph type="body" sz="half" idx="49"/>
          </p:nvPr>
        </p:nvSpPr>
        <p:spPr>
          <a:xfrm>
            <a:off x="5905068" y="4355260"/>
            <a:ext cx="1647783" cy="519503"/>
          </a:xfrm>
        </p:spPr>
        <p:txBody>
          <a:bodyPr lIns="0" tIns="0" rIns="0" bIns="0" anchor="t" anchorCtr="0">
            <a:normAutofit/>
          </a:bodyPr>
          <a:lstStyle>
            <a:lvl1pPr marL="0" indent="0">
              <a:lnSpc>
                <a:spcPct val="100000"/>
              </a:lnSpc>
              <a:spcBef>
                <a:spcPts val="0"/>
              </a:spcBef>
              <a:buNone/>
              <a:defRPr lang="en-US" sz="1050" i="0" kern="1200" smtClean="0">
                <a:solidFill>
                  <a:schemeClr val="tx1"/>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lvl="0" indent="0" algn="l" defTabSz="685800" rtl="0" eaLnBrk="1" latinLnBrk="0" hangingPunct="1">
              <a:lnSpc>
                <a:spcPct val="100000"/>
              </a:lnSpc>
              <a:spcBef>
                <a:spcPts val="0"/>
              </a:spcBef>
              <a:buFont typeface="Arial" panose="020B0604020202020204" pitchFamily="34" charset="0"/>
              <a:buNone/>
            </a:pPr>
            <a:r>
              <a:rPr lang="en-US" noProof="0"/>
              <a:t>Edit Master text styles</a:t>
            </a:r>
          </a:p>
        </p:txBody>
      </p:sp>
      <p:sp>
        <p:nvSpPr>
          <p:cNvPr id="33" name="Text Placeholder 3">
            <a:extLst>
              <a:ext uri="{FF2B5EF4-FFF2-40B4-BE49-F238E27FC236}">
                <a16:creationId xmlns:a16="http://schemas.microsoft.com/office/drawing/2014/main" id="{FFAB2C75-BBBF-4A4D-A633-7CEFFABAFE32}"/>
              </a:ext>
            </a:extLst>
          </p:cNvPr>
          <p:cNvSpPr>
            <a:spLocks noGrp="1"/>
          </p:cNvSpPr>
          <p:nvPr>
            <p:ph type="body" sz="half" idx="51"/>
          </p:nvPr>
        </p:nvSpPr>
        <p:spPr>
          <a:xfrm>
            <a:off x="3684617" y="4776174"/>
            <a:ext cx="1536192" cy="519503"/>
          </a:xfrm>
        </p:spPr>
        <p:txBody>
          <a:bodyPr lIns="0" tIns="0" rIns="0" bIns="0" anchor="t" anchorCtr="0">
            <a:normAutofit/>
          </a:bodyPr>
          <a:lstStyle>
            <a:lvl1pPr marL="0" indent="0">
              <a:lnSpc>
                <a:spcPct val="100000"/>
              </a:lnSpc>
              <a:spcBef>
                <a:spcPts val="0"/>
              </a:spcBef>
              <a:buNone/>
              <a:defRPr lang="en-US" sz="1050" i="0" kern="1200" smtClean="0">
                <a:solidFill>
                  <a:schemeClr val="tx1"/>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lvl="0" indent="0" algn="l" defTabSz="685800" rtl="0" eaLnBrk="1" latinLnBrk="0" hangingPunct="1">
              <a:lnSpc>
                <a:spcPct val="100000"/>
              </a:lnSpc>
              <a:spcBef>
                <a:spcPts val="0"/>
              </a:spcBef>
              <a:buFont typeface="Arial" panose="020B0604020202020204" pitchFamily="34" charset="0"/>
              <a:buNone/>
            </a:pPr>
            <a:r>
              <a:rPr lang="en-US" noProof="0"/>
              <a:t>Edit Master text styles</a:t>
            </a:r>
          </a:p>
        </p:txBody>
      </p:sp>
      <p:sp>
        <p:nvSpPr>
          <p:cNvPr id="34" name="Text Placeholder 7">
            <a:extLst>
              <a:ext uri="{FF2B5EF4-FFF2-40B4-BE49-F238E27FC236}">
                <a16:creationId xmlns:a16="http://schemas.microsoft.com/office/drawing/2014/main" id="{83CD3289-0FBC-4854-8EB2-ADD41F89CA4F}"/>
              </a:ext>
            </a:extLst>
          </p:cNvPr>
          <p:cNvSpPr>
            <a:spLocks noGrp="1"/>
          </p:cNvSpPr>
          <p:nvPr>
            <p:ph type="body" sz="quarter" idx="25" hasCustomPrompt="1"/>
          </p:nvPr>
        </p:nvSpPr>
        <p:spPr>
          <a:xfrm>
            <a:off x="617518" y="2023413"/>
            <a:ext cx="418802" cy="896112"/>
          </a:xfrm>
        </p:spPr>
        <p:txBody>
          <a:bodyPr lIns="0" tIns="0" rIns="0" bIns="0">
            <a:noAutofit/>
          </a:bodyPr>
          <a:lstStyle>
            <a:lvl1pPr marL="0" indent="0" algn="l">
              <a:buNone/>
              <a:defRPr sz="5250" b="1">
                <a:solidFill>
                  <a:schemeClr val="tx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6" name="Text Placeholder 7">
            <a:extLst>
              <a:ext uri="{FF2B5EF4-FFF2-40B4-BE49-F238E27FC236}">
                <a16:creationId xmlns:a16="http://schemas.microsoft.com/office/drawing/2014/main" id="{2F18CD59-6602-4DEC-9B12-412E6BAF9283}"/>
              </a:ext>
            </a:extLst>
          </p:cNvPr>
          <p:cNvSpPr>
            <a:spLocks noGrp="1"/>
          </p:cNvSpPr>
          <p:nvPr>
            <p:ph type="body" sz="quarter" idx="52" hasCustomPrompt="1"/>
          </p:nvPr>
        </p:nvSpPr>
        <p:spPr>
          <a:xfrm>
            <a:off x="3684617" y="2023413"/>
            <a:ext cx="418802" cy="896112"/>
          </a:xfrm>
        </p:spPr>
        <p:txBody>
          <a:bodyPr lIns="0" tIns="0" rIns="0" bIns="0">
            <a:noAutofit/>
          </a:bodyPr>
          <a:lstStyle>
            <a:lvl1pPr marL="0" indent="0" algn="l">
              <a:buNone/>
              <a:defRPr sz="5250" b="1">
                <a:solidFill>
                  <a:schemeClr val="tx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7" name="Text Placeholder 7">
            <a:extLst>
              <a:ext uri="{FF2B5EF4-FFF2-40B4-BE49-F238E27FC236}">
                <a16:creationId xmlns:a16="http://schemas.microsoft.com/office/drawing/2014/main" id="{88B09568-0B94-4B51-BE65-A72C65C3D7DA}"/>
              </a:ext>
            </a:extLst>
          </p:cNvPr>
          <p:cNvSpPr>
            <a:spLocks noGrp="1"/>
          </p:cNvSpPr>
          <p:nvPr>
            <p:ph type="body" sz="quarter" idx="53" hasCustomPrompt="1"/>
          </p:nvPr>
        </p:nvSpPr>
        <p:spPr>
          <a:xfrm>
            <a:off x="5905068" y="2023413"/>
            <a:ext cx="418802" cy="896112"/>
          </a:xfrm>
        </p:spPr>
        <p:txBody>
          <a:bodyPr lIns="0" tIns="0" rIns="0" bIns="0">
            <a:noAutofit/>
          </a:bodyPr>
          <a:lstStyle>
            <a:lvl1pPr marL="0" indent="0" algn="l">
              <a:buNone/>
              <a:defRPr sz="5250" b="1">
                <a:solidFill>
                  <a:schemeClr val="tx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9" name="Picture Placeholder 13">
            <a:extLst>
              <a:ext uri="{FF2B5EF4-FFF2-40B4-BE49-F238E27FC236}">
                <a16:creationId xmlns:a16="http://schemas.microsoft.com/office/drawing/2014/main" id="{E930664F-8C64-4436-9DD1-1ECED305C6E1}"/>
              </a:ext>
            </a:extLst>
          </p:cNvPr>
          <p:cNvSpPr>
            <a:spLocks noGrp="1"/>
          </p:cNvSpPr>
          <p:nvPr>
            <p:ph type="pic" sz="quarter" idx="16"/>
          </p:nvPr>
        </p:nvSpPr>
        <p:spPr>
          <a:xfrm>
            <a:off x="5905068" y="3677189"/>
            <a:ext cx="1748790" cy="539496"/>
          </a:xfrm>
          <a:ln>
            <a:solidFill>
              <a:srgbClr val="000000">
                <a:alpha val="30196"/>
              </a:srgbClr>
            </a:solid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40" name="Text Placeholder 3">
            <a:extLst>
              <a:ext uri="{FF2B5EF4-FFF2-40B4-BE49-F238E27FC236}">
                <a16:creationId xmlns:a16="http://schemas.microsoft.com/office/drawing/2014/main" id="{315834F5-9ACD-4898-B96E-8C732881FF01}"/>
              </a:ext>
            </a:extLst>
          </p:cNvPr>
          <p:cNvSpPr>
            <a:spLocks noGrp="1"/>
          </p:cNvSpPr>
          <p:nvPr>
            <p:ph type="body" sz="half" idx="50"/>
          </p:nvPr>
        </p:nvSpPr>
        <p:spPr>
          <a:xfrm>
            <a:off x="1769343" y="5706529"/>
            <a:ext cx="6744817" cy="365122"/>
          </a:xfrm>
        </p:spPr>
        <p:txBody>
          <a:bodyPr lIns="0" tIns="0" rIns="0" bIns="0" anchor="t" anchorCtr="0">
            <a:normAutofit/>
          </a:bodyPr>
          <a:lstStyle>
            <a:lvl1pPr marL="0" indent="0" algn="r">
              <a:lnSpc>
                <a:spcPct val="100000"/>
              </a:lnSpc>
              <a:spcBef>
                <a:spcPts val="0"/>
              </a:spcBef>
              <a:buNone/>
              <a:defRPr lang="en-US" sz="900" i="1" kern="1200" smtClean="0">
                <a:solidFill>
                  <a:schemeClr val="tx1"/>
                </a:solidFill>
                <a:latin typeface="+mn-lt"/>
                <a:ea typeface="+mn-ea"/>
                <a:cs typeface="+mn-cs"/>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Tree>
    <p:extLst>
      <p:ext uri="{BB962C8B-B14F-4D97-AF65-F5344CB8AC3E}">
        <p14:creationId xmlns:p14="http://schemas.microsoft.com/office/powerpoint/2010/main" val="168689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icture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646694" y="3095993"/>
            <a:ext cx="3931620" cy="539496"/>
          </a:xfrm>
        </p:spPr>
        <p:txBody>
          <a:bodyPr lIns="0" tIns="0" rIns="0" bIns="0" anchor="b">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646693" y="3828000"/>
            <a:ext cx="3925307" cy="2175392"/>
          </a:xfrm>
        </p:spPr>
        <p:txBody>
          <a:bodyPr lIns="0" tIns="0" rIns="0" bIns="0" anchor="t" anchorCtr="0">
            <a:normAutofit/>
          </a:bodyPr>
          <a:lstStyle>
            <a:lvl1pPr marL="162000" indent="-162000">
              <a:spcBef>
                <a:spcPts val="450"/>
              </a:spcBef>
              <a:buClr>
                <a:schemeClr val="bg2"/>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28651" y="1391822"/>
            <a:ext cx="3946745" cy="1325563"/>
          </a:xfrm>
        </p:spPr>
        <p:txBody>
          <a:bodyPr lIns="0" tIns="0" rIns="0" bIns="0" anchor="b" anchorCtr="0">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5219700" y="0"/>
            <a:ext cx="3277791" cy="6057900"/>
          </a:xfrm>
        </p:spPr>
        <p:txBody>
          <a:bodyPr tIns="756000" rIns="72000" anchor="ctr" anchorCtr="0">
            <a:normAutofit/>
          </a:bodyPr>
          <a:lstStyle>
            <a:lvl1pPr marL="0" indent="0" algn="ctr">
              <a:buNone/>
              <a:defRPr sz="1350"/>
            </a:lvl1pPr>
          </a:lstStyle>
          <a:p>
            <a:r>
              <a:rPr lang="en-US" noProof="0" dirty="0"/>
              <a:t>Click icon to add picture</a:t>
            </a:r>
          </a:p>
        </p:txBody>
      </p:sp>
      <p:sp>
        <p:nvSpPr>
          <p:cNvPr id="14" name="Rectangle 9" descr="Rectangle shape">
            <a:extLst>
              <a:ext uri="{FF2B5EF4-FFF2-40B4-BE49-F238E27FC236}">
                <a16:creationId xmlns:a16="http://schemas.microsoft.com/office/drawing/2014/main" id="{A7050B34-5735-49CB-A564-B50456B9E4D8}"/>
              </a:ext>
            </a:extLst>
          </p:cNvPr>
          <p:cNvSpPr/>
          <p:nvPr userDrawn="1"/>
        </p:nvSpPr>
        <p:spPr>
          <a:xfrm>
            <a:off x="0" y="2816577"/>
            <a:ext cx="2298357"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3755544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Left Picture Layout">
    <p:spTree>
      <p:nvGrpSpPr>
        <p:cNvPr id="1" name=""/>
        <p:cNvGrpSpPr/>
        <p:nvPr/>
      </p:nvGrpSpPr>
      <p:grpSpPr>
        <a:xfrm>
          <a:off x="0" y="0"/>
          <a:ext cx="0" cy="0"/>
          <a:chOff x="0" y="0"/>
          <a:chExt cx="0" cy="0"/>
        </a:xfrm>
      </p:grpSpPr>
      <p:sp>
        <p:nvSpPr>
          <p:cNvPr id="10" name="Rectangle 18" descr="Rectangle shape">
            <a:extLst>
              <a:ext uri="{FF2B5EF4-FFF2-40B4-BE49-F238E27FC236}">
                <a16:creationId xmlns:a16="http://schemas.microsoft.com/office/drawing/2014/main" id="{D2154103-FC4F-4381-B8F8-EBD2FE883B77}"/>
              </a:ext>
            </a:extLst>
          </p:cNvPr>
          <p:cNvSpPr/>
          <p:nvPr userDrawn="1"/>
        </p:nvSpPr>
        <p:spPr>
          <a:xfrm>
            <a:off x="-1" y="2816577"/>
            <a:ext cx="639251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7" name="Picture Placeholder 7">
            <a:extLst>
              <a:ext uri="{FF2B5EF4-FFF2-40B4-BE49-F238E27FC236}">
                <a16:creationId xmlns:a16="http://schemas.microsoft.com/office/drawing/2014/main" id="{7BF30168-0B34-44BC-AACE-89DE62358C88}"/>
              </a:ext>
            </a:extLst>
          </p:cNvPr>
          <p:cNvSpPr>
            <a:spLocks noGrp="1"/>
          </p:cNvSpPr>
          <p:nvPr>
            <p:ph type="pic" sz="quarter" idx="14"/>
          </p:nvPr>
        </p:nvSpPr>
        <p:spPr>
          <a:xfrm>
            <a:off x="628650" y="765175"/>
            <a:ext cx="3321844" cy="6092825"/>
          </a:xfrm>
        </p:spPr>
        <p:txBody>
          <a:bodyPr lIns="0" tIns="0" rIns="0" bIns="0" anchor="ctr" anchorCtr="0">
            <a:noAutofit/>
          </a:bodyPr>
          <a:lstStyle>
            <a:lvl1pPr marL="0" indent="0" algn="ctr">
              <a:buNone/>
              <a:defRPr sz="1350"/>
            </a:lvl1pPr>
          </a:lstStyle>
          <a:p>
            <a:r>
              <a:rPr lang="en-US" noProof="0" dirty="0"/>
              <a:t>Click icon to add picture</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4559296" y="1391822"/>
            <a:ext cx="3939152" cy="1325563"/>
          </a:xfrm>
        </p:spPr>
        <p:txBody>
          <a:bodyPr lIns="0" tIns="0" rIns="0" bIns="0" anchor="b" anchorCtr="0">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768317"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13" name="Text Placeholder 2">
            <a:extLst>
              <a:ext uri="{FF2B5EF4-FFF2-40B4-BE49-F238E27FC236}">
                <a16:creationId xmlns:a16="http://schemas.microsoft.com/office/drawing/2014/main" id="{BEB1C6EE-FA97-4634-A102-9B45058E9E25}"/>
              </a:ext>
            </a:extLst>
          </p:cNvPr>
          <p:cNvSpPr>
            <a:spLocks noGrp="1"/>
          </p:cNvSpPr>
          <p:nvPr>
            <p:ph type="body" idx="13"/>
          </p:nvPr>
        </p:nvSpPr>
        <p:spPr>
          <a:xfrm>
            <a:off x="4580693" y="3203259"/>
            <a:ext cx="3917754" cy="2880344"/>
          </a:xfrm>
        </p:spPr>
        <p:txBody>
          <a:bodyPr lIns="0" tIns="0" rIns="0" bIns="0" anchor="t" anchorCtr="0">
            <a:normAutofit/>
          </a:bodyPr>
          <a:lstStyle>
            <a:lvl1pPr marL="162000" indent="-162000">
              <a:spcBef>
                <a:spcPts val="450"/>
              </a:spcBef>
              <a:buClr>
                <a:schemeClr val="bg2"/>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Tree>
    <p:extLst>
      <p:ext uri="{BB962C8B-B14F-4D97-AF65-F5344CB8AC3E}">
        <p14:creationId xmlns:p14="http://schemas.microsoft.com/office/powerpoint/2010/main" val="90914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and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646694" y="3721639"/>
            <a:ext cx="3303800" cy="539496"/>
          </a:xfrm>
        </p:spPr>
        <p:txBody>
          <a:bodyPr lIns="0" tIns="0" rIns="0" bIns="0" anchor="b">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4713368" y="1648384"/>
            <a:ext cx="3716572" cy="386922"/>
          </a:xfrm>
        </p:spPr>
        <p:txBody>
          <a:bodyPr lIns="0" tIns="0" rIns="0" bIns="0" anchor="t" anchorCtr="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28651" y="1985384"/>
            <a:ext cx="3316511" cy="1325563"/>
          </a:xfrm>
        </p:spPr>
        <p:txBody>
          <a:bodyPr lIns="0" tIns="0" rIns="0" bIns="0" anchor="b" anchorCtr="0">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3971552" y="1303786"/>
            <a:ext cx="548640" cy="731520"/>
          </a:xfrm>
        </p:spPr>
        <p:txBody>
          <a:bodyPr lIns="0" tIns="0" rIns="0" bIns="0" anchor="ctr" anchorCtr="0">
            <a:noAutofit/>
          </a:bodyPr>
          <a:lstStyle>
            <a:lvl1pPr marL="0" indent="0" algn="ctr">
              <a:buNone/>
              <a:defRPr sz="300"/>
            </a:lvl1pPr>
          </a:lstStyle>
          <a:p>
            <a:r>
              <a:rPr lang="en-US" noProof="0" dirty="0"/>
              <a:t>Click icon to add picture</a:t>
            </a:r>
          </a:p>
        </p:txBody>
      </p:sp>
      <p:sp>
        <p:nvSpPr>
          <p:cNvPr id="14" name="Picture Placeholder 7">
            <a:extLst>
              <a:ext uri="{FF2B5EF4-FFF2-40B4-BE49-F238E27FC236}">
                <a16:creationId xmlns:a16="http://schemas.microsoft.com/office/drawing/2014/main" id="{0AFA18C9-04D0-44DF-808A-2C34FCE9E7D7}"/>
              </a:ext>
            </a:extLst>
          </p:cNvPr>
          <p:cNvSpPr>
            <a:spLocks noGrp="1"/>
          </p:cNvSpPr>
          <p:nvPr>
            <p:ph type="pic" sz="quarter" idx="18"/>
          </p:nvPr>
        </p:nvSpPr>
        <p:spPr>
          <a:xfrm>
            <a:off x="3971552" y="4838737"/>
            <a:ext cx="548640" cy="731520"/>
          </a:xfrm>
        </p:spPr>
        <p:txBody>
          <a:bodyPr lIns="0" tIns="0" rIns="0" bIns="0" anchor="ctr" anchorCtr="0">
            <a:noAutofit/>
          </a:bodyPr>
          <a:lstStyle>
            <a:lvl1pPr marL="0" indent="0" algn="ctr">
              <a:buNone/>
              <a:defRPr sz="300"/>
            </a:lvl1pPr>
          </a:lstStyle>
          <a:p>
            <a:r>
              <a:rPr lang="en-US" noProof="0" dirty="0"/>
              <a:t>Click icon to add picture</a:t>
            </a:r>
          </a:p>
        </p:txBody>
      </p:sp>
      <p:sp>
        <p:nvSpPr>
          <p:cNvPr id="15" name="Picture Placeholder 7">
            <a:extLst>
              <a:ext uri="{FF2B5EF4-FFF2-40B4-BE49-F238E27FC236}">
                <a16:creationId xmlns:a16="http://schemas.microsoft.com/office/drawing/2014/main" id="{6588C383-1FFC-421F-B64D-C20A8FF1D912}"/>
              </a:ext>
            </a:extLst>
          </p:cNvPr>
          <p:cNvSpPr>
            <a:spLocks noGrp="1"/>
          </p:cNvSpPr>
          <p:nvPr>
            <p:ph type="pic" sz="quarter" idx="19"/>
          </p:nvPr>
        </p:nvSpPr>
        <p:spPr>
          <a:xfrm>
            <a:off x="3971552" y="3660420"/>
            <a:ext cx="548640" cy="731520"/>
          </a:xfrm>
        </p:spPr>
        <p:txBody>
          <a:bodyPr lIns="0" tIns="0" rIns="0" bIns="0" anchor="ctr" anchorCtr="0">
            <a:noAutofit/>
          </a:bodyPr>
          <a:lstStyle>
            <a:lvl1pPr marL="0" indent="0" algn="ctr">
              <a:buNone/>
              <a:defRPr sz="300"/>
            </a:lvl1pPr>
          </a:lstStyle>
          <a:p>
            <a:r>
              <a:rPr lang="en-US" noProof="0" dirty="0"/>
              <a:t>Click icon to add picture</a:t>
            </a:r>
          </a:p>
        </p:txBody>
      </p:sp>
      <p:sp>
        <p:nvSpPr>
          <p:cNvPr id="16" name="Picture Placeholder 7">
            <a:extLst>
              <a:ext uri="{FF2B5EF4-FFF2-40B4-BE49-F238E27FC236}">
                <a16:creationId xmlns:a16="http://schemas.microsoft.com/office/drawing/2014/main" id="{41C4D3D8-E6E7-4E66-B661-6F7F594B2B8E}"/>
              </a:ext>
            </a:extLst>
          </p:cNvPr>
          <p:cNvSpPr>
            <a:spLocks noGrp="1"/>
          </p:cNvSpPr>
          <p:nvPr>
            <p:ph type="pic" sz="quarter" idx="20"/>
          </p:nvPr>
        </p:nvSpPr>
        <p:spPr>
          <a:xfrm>
            <a:off x="3971552" y="2482103"/>
            <a:ext cx="548640" cy="731520"/>
          </a:xfrm>
        </p:spPr>
        <p:txBody>
          <a:bodyPr lIns="0" tIns="0" rIns="0" bIns="0" anchor="ctr" anchorCtr="0">
            <a:noAutofit/>
          </a:bodyPr>
          <a:lstStyle>
            <a:lvl1pPr marL="0" indent="0" algn="ctr">
              <a:buNone/>
              <a:defRPr sz="300"/>
            </a:lvl1pPr>
          </a:lstStyle>
          <a:p>
            <a:r>
              <a:rPr lang="en-US" noProof="0" dirty="0"/>
              <a:t>Click icon to add picture</a:t>
            </a:r>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p:nvPr>
        </p:nvSpPr>
        <p:spPr>
          <a:xfrm>
            <a:off x="4713368" y="1026327"/>
            <a:ext cx="3716572" cy="539496"/>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8" name="Text Placeholder 2">
            <a:extLst>
              <a:ext uri="{FF2B5EF4-FFF2-40B4-BE49-F238E27FC236}">
                <a16:creationId xmlns:a16="http://schemas.microsoft.com/office/drawing/2014/main" id="{3F24AAA0-C33F-4C49-B5BA-CCA4DF164082}"/>
              </a:ext>
            </a:extLst>
          </p:cNvPr>
          <p:cNvSpPr>
            <a:spLocks noGrp="1"/>
          </p:cNvSpPr>
          <p:nvPr>
            <p:ph type="body" idx="22"/>
          </p:nvPr>
        </p:nvSpPr>
        <p:spPr>
          <a:xfrm>
            <a:off x="4713368" y="5186182"/>
            <a:ext cx="3716572" cy="386922"/>
          </a:xfrm>
        </p:spPr>
        <p:txBody>
          <a:bodyPr lIns="0" tIns="0" rIns="0" bIns="0" anchor="t" anchorCtr="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9" name="Text Placeholder 2">
            <a:extLst>
              <a:ext uri="{FF2B5EF4-FFF2-40B4-BE49-F238E27FC236}">
                <a16:creationId xmlns:a16="http://schemas.microsoft.com/office/drawing/2014/main" id="{F15EA430-9504-4CC7-90B9-8BAC49418BCE}"/>
              </a:ext>
            </a:extLst>
          </p:cNvPr>
          <p:cNvSpPr>
            <a:spLocks noGrp="1"/>
          </p:cNvSpPr>
          <p:nvPr>
            <p:ph type="body" idx="23"/>
          </p:nvPr>
        </p:nvSpPr>
        <p:spPr>
          <a:xfrm>
            <a:off x="4713368" y="4564125"/>
            <a:ext cx="3716572" cy="539496"/>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0" name="Text Placeholder 2">
            <a:extLst>
              <a:ext uri="{FF2B5EF4-FFF2-40B4-BE49-F238E27FC236}">
                <a16:creationId xmlns:a16="http://schemas.microsoft.com/office/drawing/2014/main" id="{2452F643-0A90-42B8-A436-966F84D9136B}"/>
              </a:ext>
            </a:extLst>
          </p:cNvPr>
          <p:cNvSpPr>
            <a:spLocks noGrp="1"/>
          </p:cNvSpPr>
          <p:nvPr>
            <p:ph type="body" idx="24"/>
          </p:nvPr>
        </p:nvSpPr>
        <p:spPr>
          <a:xfrm>
            <a:off x="4713368" y="4006916"/>
            <a:ext cx="3716572" cy="386922"/>
          </a:xfrm>
        </p:spPr>
        <p:txBody>
          <a:bodyPr lIns="0" tIns="0" rIns="0" bIns="0" anchor="t" anchorCtr="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1" name="Text Placeholder 2">
            <a:extLst>
              <a:ext uri="{FF2B5EF4-FFF2-40B4-BE49-F238E27FC236}">
                <a16:creationId xmlns:a16="http://schemas.microsoft.com/office/drawing/2014/main" id="{08A7C240-D1B7-4005-B9AF-81E3B026A242}"/>
              </a:ext>
            </a:extLst>
          </p:cNvPr>
          <p:cNvSpPr>
            <a:spLocks noGrp="1"/>
          </p:cNvSpPr>
          <p:nvPr>
            <p:ph type="body" idx="25"/>
          </p:nvPr>
        </p:nvSpPr>
        <p:spPr>
          <a:xfrm>
            <a:off x="4713368" y="3384859"/>
            <a:ext cx="3716572" cy="539496"/>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2" name="Text Placeholder 2">
            <a:extLst>
              <a:ext uri="{FF2B5EF4-FFF2-40B4-BE49-F238E27FC236}">
                <a16:creationId xmlns:a16="http://schemas.microsoft.com/office/drawing/2014/main" id="{6E6F2B4F-B958-4180-9985-068471C0E34E}"/>
              </a:ext>
            </a:extLst>
          </p:cNvPr>
          <p:cNvSpPr>
            <a:spLocks noGrp="1"/>
          </p:cNvSpPr>
          <p:nvPr>
            <p:ph type="body" idx="26"/>
          </p:nvPr>
        </p:nvSpPr>
        <p:spPr>
          <a:xfrm>
            <a:off x="4713368" y="2827650"/>
            <a:ext cx="3716572" cy="386922"/>
          </a:xfrm>
        </p:spPr>
        <p:txBody>
          <a:bodyPr lIns="0" tIns="0" rIns="0" bIns="0" anchor="t" anchorCtr="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3" name="Text Placeholder 2">
            <a:extLst>
              <a:ext uri="{FF2B5EF4-FFF2-40B4-BE49-F238E27FC236}">
                <a16:creationId xmlns:a16="http://schemas.microsoft.com/office/drawing/2014/main" id="{09A84110-1CE1-45A4-BFE9-E44A4D9F4FF5}"/>
              </a:ext>
            </a:extLst>
          </p:cNvPr>
          <p:cNvSpPr>
            <a:spLocks noGrp="1"/>
          </p:cNvSpPr>
          <p:nvPr>
            <p:ph type="body" idx="27"/>
          </p:nvPr>
        </p:nvSpPr>
        <p:spPr>
          <a:xfrm>
            <a:off x="4713368" y="2205593"/>
            <a:ext cx="3716572" cy="539496"/>
          </a:xfrm>
        </p:spPr>
        <p:txBody>
          <a:bodyPr lIns="0" tIns="0" rIns="0" bIns="0" anchor="b">
            <a:normAutofit/>
          </a:bodyPr>
          <a:lstStyle>
            <a:lvl1pPr marL="0" indent="0">
              <a:buNone/>
              <a:defRPr sz="150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4" name="Rectangle 13" descr="Rectangle shape">
            <a:extLst>
              <a:ext uri="{FF2B5EF4-FFF2-40B4-BE49-F238E27FC236}">
                <a16:creationId xmlns:a16="http://schemas.microsoft.com/office/drawing/2014/main" id="{4553F3B7-CCC3-488E-B551-867E00CF0DB6}"/>
              </a:ext>
            </a:extLst>
          </p:cNvPr>
          <p:cNvSpPr/>
          <p:nvPr userDrawn="1"/>
        </p:nvSpPr>
        <p:spPr>
          <a:xfrm>
            <a:off x="0" y="3442217"/>
            <a:ext cx="23220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3268747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uter and Content Layout">
    <p:spTree>
      <p:nvGrpSpPr>
        <p:cNvPr id="1" name=""/>
        <p:cNvGrpSpPr/>
        <p:nvPr/>
      </p:nvGrpSpPr>
      <p:grpSpPr>
        <a:xfrm>
          <a:off x="0" y="0"/>
          <a:ext cx="0" cy="0"/>
          <a:chOff x="0" y="0"/>
          <a:chExt cx="0" cy="0"/>
        </a:xfrm>
      </p:grpSpPr>
      <p:sp>
        <p:nvSpPr>
          <p:cNvPr id="14" name="Rectangle 13" descr="Rectangle shape">
            <a:extLst>
              <a:ext uri="{FF2B5EF4-FFF2-40B4-BE49-F238E27FC236}">
                <a16:creationId xmlns:a16="http://schemas.microsoft.com/office/drawing/2014/main" id="{0348B992-DA91-41CC-A9C7-B1E6405BB768}"/>
              </a:ext>
            </a:extLst>
          </p:cNvPr>
          <p:cNvSpPr/>
          <p:nvPr userDrawn="1"/>
        </p:nvSpPr>
        <p:spPr>
          <a:xfrm>
            <a:off x="1" y="3120256"/>
            <a:ext cx="6917975"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899" y="871857"/>
            <a:ext cx="3807143" cy="5114286"/>
          </a:xfrm>
          <a:prstGeom prst="rect">
            <a:avLst/>
          </a:prstGeom>
        </p:spPr>
      </p:pic>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9" name="Title 1">
            <a:extLst>
              <a:ext uri="{FF2B5EF4-FFF2-40B4-BE49-F238E27FC236}">
                <a16:creationId xmlns:a16="http://schemas.microsoft.com/office/drawing/2014/main" id="{17D975D9-06B9-4C78-AD70-6CDDD65987DA}"/>
              </a:ext>
            </a:extLst>
          </p:cNvPr>
          <p:cNvSpPr>
            <a:spLocks noGrp="1"/>
          </p:cNvSpPr>
          <p:nvPr>
            <p:ph type="title" hasCustomPrompt="1"/>
          </p:nvPr>
        </p:nvSpPr>
        <p:spPr>
          <a:xfrm>
            <a:off x="5219042" y="1656049"/>
            <a:ext cx="3303800" cy="1325563"/>
          </a:xfrm>
        </p:spPr>
        <p:txBody>
          <a:bodyPr lIns="0" tIns="0" rIns="0" bIns="0" anchor="b" anchorCtr="0">
            <a:normAutofit/>
          </a:bodyPr>
          <a:lstStyle>
            <a:lvl1pPr>
              <a:defRPr sz="2700" b="1"/>
            </a:lvl1pPr>
          </a:lstStyle>
          <a:p>
            <a:r>
              <a:rPr lang="en-US" noProof="0"/>
              <a:t>CLICK TO EDIT MASTER TITLE</a:t>
            </a:r>
          </a:p>
        </p:txBody>
      </p:sp>
      <p:sp>
        <p:nvSpPr>
          <p:cNvPr id="20" name="Text Placeholder 2">
            <a:extLst>
              <a:ext uri="{FF2B5EF4-FFF2-40B4-BE49-F238E27FC236}">
                <a16:creationId xmlns:a16="http://schemas.microsoft.com/office/drawing/2014/main" id="{F8424E24-3E04-4F28-8CE4-6A20781987A7}"/>
              </a:ext>
            </a:extLst>
          </p:cNvPr>
          <p:cNvSpPr>
            <a:spLocks noGrp="1"/>
          </p:cNvSpPr>
          <p:nvPr>
            <p:ph type="body" idx="1"/>
          </p:nvPr>
        </p:nvSpPr>
        <p:spPr>
          <a:xfrm>
            <a:off x="5219042" y="3495781"/>
            <a:ext cx="3309113" cy="539496"/>
          </a:xfrm>
        </p:spPr>
        <p:txBody>
          <a:bodyPr lIns="0" tIns="0" rIns="0" bIns="0" anchor="b" anchorCtr="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1" name="Text Placeholder 2">
            <a:extLst>
              <a:ext uri="{FF2B5EF4-FFF2-40B4-BE49-F238E27FC236}">
                <a16:creationId xmlns:a16="http://schemas.microsoft.com/office/drawing/2014/main" id="{5AA4AD4A-8E8A-4E95-9E11-6FE9B001838A}"/>
              </a:ext>
            </a:extLst>
          </p:cNvPr>
          <p:cNvSpPr>
            <a:spLocks noGrp="1"/>
          </p:cNvSpPr>
          <p:nvPr>
            <p:ph type="body" idx="13"/>
          </p:nvPr>
        </p:nvSpPr>
        <p:spPr>
          <a:xfrm>
            <a:off x="5207010" y="4179662"/>
            <a:ext cx="3303800" cy="1159884"/>
          </a:xfrm>
        </p:spPr>
        <p:txBody>
          <a:bodyPr lIns="0" tIns="0" rIns="0" bIns="0" anchor="t" anchorCtr="0">
            <a:normAutofit/>
          </a:bodyPr>
          <a:lstStyle>
            <a:lvl1pPr marL="162000" indent="-162000">
              <a:spcBef>
                <a:spcPts val="450"/>
              </a:spcBef>
              <a:buClr>
                <a:schemeClr val="accent1"/>
              </a:buClr>
              <a:buFont typeface="Wingdings" panose="05000000000000000000" pitchFamily="2" charset="2"/>
              <a:buChar char="§"/>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2" name="Picture Placeholder 7">
            <a:extLst>
              <a:ext uri="{FF2B5EF4-FFF2-40B4-BE49-F238E27FC236}">
                <a16:creationId xmlns:a16="http://schemas.microsoft.com/office/drawing/2014/main" id="{D8E759F5-A035-4785-8820-32AD1B0FD021}"/>
              </a:ext>
            </a:extLst>
          </p:cNvPr>
          <p:cNvSpPr>
            <a:spLocks noGrp="1"/>
          </p:cNvSpPr>
          <p:nvPr>
            <p:ph type="pic" sz="quarter" idx="14"/>
          </p:nvPr>
        </p:nvSpPr>
        <p:spPr>
          <a:xfrm>
            <a:off x="963202" y="1243173"/>
            <a:ext cx="3290300" cy="2427874"/>
          </a:xfrm>
        </p:spPr>
        <p:txBody>
          <a:bodyPr lIns="0" tIns="0" rIns="0" bIns="0" anchor="ctr" anchorCtr="0">
            <a:noAutofit/>
          </a:bodyPr>
          <a:lstStyle>
            <a:lvl1pPr marL="0" indent="0" algn="ctr">
              <a:buNone/>
              <a:defRPr sz="1350"/>
            </a:lvl1pPr>
          </a:lstStyle>
          <a:p>
            <a:r>
              <a:rPr lang="en-US" noProof="0" dirty="0"/>
              <a:t>Click icon to add picture</a:t>
            </a:r>
          </a:p>
        </p:txBody>
      </p:sp>
      <p:sp>
        <p:nvSpPr>
          <p:cNvPr id="23" name="Picture Placeholder 13">
            <a:extLst>
              <a:ext uri="{FF2B5EF4-FFF2-40B4-BE49-F238E27FC236}">
                <a16:creationId xmlns:a16="http://schemas.microsoft.com/office/drawing/2014/main" id="{027A9CD4-070D-43A3-88C7-FA9F42DA277C}"/>
              </a:ext>
            </a:extLst>
          </p:cNvPr>
          <p:cNvSpPr>
            <a:spLocks noGrp="1"/>
          </p:cNvSpPr>
          <p:nvPr>
            <p:ph type="pic" sz="quarter" idx="16"/>
          </p:nvPr>
        </p:nvSpPr>
        <p:spPr>
          <a:xfrm>
            <a:off x="6760057"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Tree>
    <p:extLst>
      <p:ext uri="{BB962C8B-B14F-4D97-AF65-F5344CB8AC3E}">
        <p14:creationId xmlns:p14="http://schemas.microsoft.com/office/powerpoint/2010/main" val="2779381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and Title Layout">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252D122-994D-483A-BEAE-EB42A0E0961E}"/>
              </a:ext>
            </a:extLst>
          </p:cNvPr>
          <p:cNvSpPr/>
          <p:nvPr userDrawn="1"/>
        </p:nvSpPr>
        <p:spPr>
          <a:xfrm>
            <a:off x="2939796" y="-1"/>
            <a:ext cx="3264300" cy="1819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3" name="Picture Placeholder 7">
            <a:extLst>
              <a:ext uri="{FF2B5EF4-FFF2-40B4-BE49-F238E27FC236}">
                <a16:creationId xmlns:a16="http://schemas.microsoft.com/office/drawing/2014/main" id="{BDF13B40-70E6-4C5A-858B-DC39631DE0F6}"/>
              </a:ext>
            </a:extLst>
          </p:cNvPr>
          <p:cNvSpPr>
            <a:spLocks noGrp="1"/>
          </p:cNvSpPr>
          <p:nvPr>
            <p:ph type="pic" sz="quarter" idx="17"/>
          </p:nvPr>
        </p:nvSpPr>
        <p:spPr>
          <a:xfrm>
            <a:off x="0" y="2299716"/>
            <a:ext cx="8514160" cy="3758184"/>
          </a:xfrm>
        </p:spPr>
        <p:txBody>
          <a:bodyPr tIns="756000" rIns="72000" anchor="ctr" anchorCtr="0">
            <a:normAutofit/>
          </a:bodyPr>
          <a:lstStyle>
            <a:lvl1pPr marL="0" indent="0" algn="ctr">
              <a:buNone/>
              <a:defRPr sz="1350"/>
            </a:lvl1pPr>
          </a:lstStyle>
          <a:p>
            <a:r>
              <a:rPr lang="en-US" noProof="0" dirty="0"/>
              <a:t>Click icon to add picture</a:t>
            </a:r>
          </a:p>
        </p:txBody>
      </p:sp>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2939796" y="0"/>
            <a:ext cx="3264408" cy="1737360"/>
          </a:xfrm>
          <a:noFill/>
        </p:spPr>
        <p:txBody>
          <a:bodyPr lIns="0" tIns="180000" rIns="0" bIns="0" anchor="ctr" anchorCtr="0">
            <a:normAutofit/>
          </a:bodyPr>
          <a:lstStyle>
            <a:lvl1pPr marL="0" algn="ctr" defTabSz="685800" rtl="0" eaLnBrk="1" latinLnBrk="0" hangingPunct="1">
              <a:lnSpc>
                <a:spcPct val="90000"/>
              </a:lnSpc>
              <a:spcBef>
                <a:spcPct val="0"/>
              </a:spcBef>
              <a:buNone/>
              <a:defRPr lang="ru-RU" sz="2700" b="1" kern="1200" dirty="0">
                <a:solidFill>
                  <a:schemeClr val="bg2"/>
                </a:solidFill>
                <a:latin typeface="+mj-lt"/>
                <a:ea typeface="+mj-ea"/>
                <a:cs typeface="+mj-cs"/>
              </a:defRPr>
            </a:lvl1pPr>
          </a:lstStyle>
          <a:p>
            <a:r>
              <a:rPr lang="en-US" noProof="0"/>
              <a:t>CLICK TO EDIT MASTER TITLE</a:t>
            </a:r>
          </a:p>
        </p:txBody>
      </p:sp>
      <p:sp>
        <p:nvSpPr>
          <p:cNvPr id="12" name="Picture Placeholder 13">
            <a:extLst>
              <a:ext uri="{FF2B5EF4-FFF2-40B4-BE49-F238E27FC236}">
                <a16:creationId xmlns:a16="http://schemas.microsoft.com/office/drawing/2014/main" id="{EE15F6C3-281B-4328-BDB8-4C898228A1B0}"/>
              </a:ext>
            </a:extLst>
          </p:cNvPr>
          <p:cNvSpPr>
            <a:spLocks noGrp="1"/>
          </p:cNvSpPr>
          <p:nvPr>
            <p:ph type="pic" sz="quarter" idx="16"/>
          </p:nvPr>
        </p:nvSpPr>
        <p:spPr>
          <a:xfrm>
            <a:off x="629841"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7" name="Text Placeholder 6">
            <a:extLst>
              <a:ext uri="{FF2B5EF4-FFF2-40B4-BE49-F238E27FC236}">
                <a16:creationId xmlns:a16="http://schemas.microsoft.com/office/drawing/2014/main" id="{2685A6CA-852E-4D31-8861-0347B4869D82}"/>
              </a:ext>
            </a:extLst>
          </p:cNvPr>
          <p:cNvSpPr>
            <a:spLocks noGrp="1"/>
          </p:cNvSpPr>
          <p:nvPr>
            <p:ph type="body" sz="quarter" idx="18"/>
          </p:nvPr>
        </p:nvSpPr>
        <p:spPr>
          <a:xfrm>
            <a:off x="2939796" y="1732572"/>
            <a:ext cx="3264300" cy="1404000"/>
          </a:xfrm>
          <a:solidFill>
            <a:schemeClr val="tx1"/>
          </a:solidFill>
        </p:spPr>
        <p:txBody>
          <a:bodyPr lIns="180000" tIns="360000" rIns="180000" bIns="0">
            <a:normAutofit/>
          </a:bodyPr>
          <a:lstStyle>
            <a:lvl1pPr marL="0" indent="0" algn="ctr">
              <a:buNone/>
              <a:defRPr sz="1350" b="1" i="0">
                <a:solidFill>
                  <a:schemeClr val="bg1"/>
                </a:solidFill>
              </a:defRPr>
            </a:lvl1pPr>
            <a:lvl2pPr marL="342900" indent="0">
              <a:buNone/>
              <a:defRPr i="1">
                <a:solidFill>
                  <a:schemeClr val="bg1"/>
                </a:solidFill>
              </a:defRPr>
            </a:lvl2pPr>
            <a:lvl3pPr>
              <a:defRPr i="1">
                <a:solidFill>
                  <a:schemeClr val="bg1"/>
                </a:solidFill>
              </a:defRPr>
            </a:lvl3pPr>
            <a:lvl4pPr>
              <a:defRPr i="1">
                <a:solidFill>
                  <a:schemeClr val="bg1"/>
                </a:solidFill>
              </a:defRPr>
            </a:lvl4pPr>
            <a:lvl5pPr>
              <a:defRPr i="1">
                <a:solidFill>
                  <a:schemeClr val="bg1"/>
                </a:solidFill>
              </a:defRPr>
            </a:lvl5pPr>
          </a:lstStyle>
          <a:p>
            <a:pPr lvl="0"/>
            <a:r>
              <a:rPr lang="en-US" noProof="0"/>
              <a:t>Edit Master text styles</a:t>
            </a:r>
          </a:p>
        </p:txBody>
      </p:sp>
      <p:sp>
        <p:nvSpPr>
          <p:cNvPr id="10" name="Rectangle 23" descr="Rectangle shape">
            <a:extLst>
              <a:ext uri="{FF2B5EF4-FFF2-40B4-BE49-F238E27FC236}">
                <a16:creationId xmlns:a16="http://schemas.microsoft.com/office/drawing/2014/main" id="{A5229D97-30B4-42B0-8D6E-5BE4A017D8F7}"/>
              </a:ext>
            </a:extLst>
          </p:cNvPr>
          <p:cNvSpPr/>
          <p:nvPr userDrawn="1"/>
        </p:nvSpPr>
        <p:spPr>
          <a:xfrm>
            <a:off x="3816900" y="1528090"/>
            <a:ext cx="532710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1363445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locks 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1790C1-778D-449B-9C8D-C9FC1B327D01}"/>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FFFF8FD5-F70C-4F63-B90E-47DD23FC01C3}"/>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p:txBody>
          <a:bodyPr/>
          <a:lstStyle/>
          <a:p>
            <a:fld id="{D9BB3731-526F-4638-85F8-715D717FFC12}" type="slidenum">
              <a:rPr lang="en-US" noProof="0" smtClean="0"/>
              <a:t>‹#›</a:t>
            </a:fld>
            <a:endParaRPr lang="en-US" noProof="0" dirty="0"/>
          </a:p>
        </p:txBody>
      </p:sp>
      <p:sp>
        <p:nvSpPr>
          <p:cNvPr id="6" name="Rectangle 5">
            <a:extLst>
              <a:ext uri="{FF2B5EF4-FFF2-40B4-BE49-F238E27FC236}">
                <a16:creationId xmlns:a16="http://schemas.microsoft.com/office/drawing/2014/main" id="{D69B2652-8511-4839-BEE4-52E3C2B884D9}"/>
              </a:ext>
            </a:extLst>
          </p:cNvPr>
          <p:cNvSpPr/>
          <p:nvPr userDrawn="1"/>
        </p:nvSpPr>
        <p:spPr>
          <a:xfrm>
            <a:off x="8514160" y="6246908"/>
            <a:ext cx="6298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Text Placeholder 2">
            <a:extLst>
              <a:ext uri="{FF2B5EF4-FFF2-40B4-BE49-F238E27FC236}">
                <a16:creationId xmlns:a16="http://schemas.microsoft.com/office/drawing/2014/main" id="{F947FF51-80C5-433A-A515-4334E29588D0}"/>
              </a:ext>
            </a:extLst>
          </p:cNvPr>
          <p:cNvSpPr>
            <a:spLocks noGrp="1"/>
          </p:cNvSpPr>
          <p:nvPr>
            <p:ph type="body" idx="1"/>
          </p:nvPr>
        </p:nvSpPr>
        <p:spPr>
          <a:xfrm>
            <a:off x="646694" y="1740127"/>
            <a:ext cx="5850624" cy="939606"/>
          </a:xfrm>
        </p:spPr>
        <p:txBody>
          <a:bodyPr lIns="0" tIns="0" rIns="0" bIns="0" anchor="t" anchorCtr="0">
            <a:normAutofit/>
          </a:bodyPr>
          <a:lstStyle>
            <a:lvl1pPr marL="0" indent="0">
              <a:buNone/>
              <a:defRPr sz="1350" b="1" i="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0" name="Text Placeholder 2">
            <a:extLst>
              <a:ext uri="{FF2B5EF4-FFF2-40B4-BE49-F238E27FC236}">
                <a16:creationId xmlns:a16="http://schemas.microsoft.com/office/drawing/2014/main" id="{1F5FB13D-D6DC-4762-A443-A1E33781FA69}"/>
              </a:ext>
            </a:extLst>
          </p:cNvPr>
          <p:cNvSpPr>
            <a:spLocks noGrp="1"/>
          </p:cNvSpPr>
          <p:nvPr>
            <p:ph type="body" idx="13"/>
          </p:nvPr>
        </p:nvSpPr>
        <p:spPr>
          <a:xfrm>
            <a:off x="912015" y="4552665"/>
            <a:ext cx="2194560" cy="1135351"/>
          </a:xfrm>
        </p:spPr>
        <p:txBody>
          <a:bodyPr lIns="0" tIns="0" rIns="0" bIns="0" anchor="t" anchorCtr="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1" name="Title 1">
            <a:extLst>
              <a:ext uri="{FF2B5EF4-FFF2-40B4-BE49-F238E27FC236}">
                <a16:creationId xmlns:a16="http://schemas.microsoft.com/office/drawing/2014/main" id="{58EFAFB9-41FD-471B-8C26-B5481B74C36E}"/>
              </a:ext>
            </a:extLst>
          </p:cNvPr>
          <p:cNvSpPr>
            <a:spLocks noGrp="1"/>
          </p:cNvSpPr>
          <p:nvPr>
            <p:ph type="title" hasCustomPrompt="1"/>
          </p:nvPr>
        </p:nvSpPr>
        <p:spPr>
          <a:xfrm>
            <a:off x="628651" y="617258"/>
            <a:ext cx="5850624" cy="594132"/>
          </a:xfrm>
        </p:spPr>
        <p:txBody>
          <a:bodyPr lIns="0" tIns="0" rIns="0" bIns="0" anchor="b" anchorCtr="0">
            <a:normAutofit/>
          </a:bodyPr>
          <a:lstStyle>
            <a:lvl1pPr marL="0" algn="l" defTabSz="685800" rtl="0" eaLnBrk="1" latinLnBrk="0" hangingPunct="1">
              <a:lnSpc>
                <a:spcPct val="90000"/>
              </a:lnSpc>
              <a:spcBef>
                <a:spcPct val="0"/>
              </a:spcBef>
              <a:buNone/>
              <a:defRPr lang="ru-RU" sz="2700" b="1" kern="1200" dirty="0">
                <a:solidFill>
                  <a:schemeClr val="tx1"/>
                </a:solidFill>
                <a:latin typeface="+mj-lt"/>
                <a:ea typeface="+mj-ea"/>
                <a:cs typeface="+mj-cs"/>
              </a:defRPr>
            </a:lvl1pPr>
          </a:lstStyle>
          <a:p>
            <a:r>
              <a:rPr lang="en-US" noProof="0"/>
              <a:t>CLICK TO EDIT MASTER TITLE</a:t>
            </a:r>
          </a:p>
        </p:txBody>
      </p:sp>
      <p:sp>
        <p:nvSpPr>
          <p:cNvPr id="17" name="Text Placeholder 2">
            <a:extLst>
              <a:ext uri="{FF2B5EF4-FFF2-40B4-BE49-F238E27FC236}">
                <a16:creationId xmlns:a16="http://schemas.microsoft.com/office/drawing/2014/main" id="{F0D239C0-D332-4295-B0D2-EE7E153AEF85}"/>
              </a:ext>
            </a:extLst>
          </p:cNvPr>
          <p:cNvSpPr>
            <a:spLocks noGrp="1"/>
          </p:cNvSpPr>
          <p:nvPr>
            <p:ph type="body" idx="21" hasCustomPrompt="1"/>
          </p:nvPr>
        </p:nvSpPr>
        <p:spPr>
          <a:xfrm>
            <a:off x="912015" y="4002722"/>
            <a:ext cx="2194560" cy="467382"/>
          </a:xfrm>
        </p:spPr>
        <p:txBody>
          <a:bodyPr lIns="0" tIns="0" rIns="0" bIns="0" anchor="b">
            <a:normAutofit/>
          </a:bodyPr>
          <a:lstStyle>
            <a:lvl1pPr marL="0" indent="0">
              <a:buNone/>
              <a:defRPr sz="165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Category Title</a:t>
            </a:r>
          </a:p>
        </p:txBody>
      </p:sp>
      <p:sp>
        <p:nvSpPr>
          <p:cNvPr id="24" name="Picture Placeholder 13">
            <a:extLst>
              <a:ext uri="{FF2B5EF4-FFF2-40B4-BE49-F238E27FC236}">
                <a16:creationId xmlns:a16="http://schemas.microsoft.com/office/drawing/2014/main" id="{6CFA9DC2-8816-4504-9E78-0D6A51A4ABBE}"/>
              </a:ext>
            </a:extLst>
          </p:cNvPr>
          <p:cNvSpPr>
            <a:spLocks noGrp="1"/>
          </p:cNvSpPr>
          <p:nvPr>
            <p:ph type="pic" sz="quarter" idx="16"/>
          </p:nvPr>
        </p:nvSpPr>
        <p:spPr>
          <a:xfrm>
            <a:off x="6760057" y="774398"/>
            <a:ext cx="1748790" cy="539496"/>
          </a:xfrm>
          <a:ln>
            <a:noFill/>
          </a:ln>
        </p:spPr>
        <p:txBody>
          <a:bodyPr anchor="ctr" anchorCtr="0">
            <a:noAutofit/>
          </a:bodyPr>
          <a:lstStyle>
            <a:lvl1pPr marL="0" indent="0" algn="ctr">
              <a:buNone/>
              <a:defRPr sz="1050">
                <a:solidFill>
                  <a:schemeClr val="tx1"/>
                </a:solidFill>
              </a:defRPr>
            </a:lvl1pPr>
          </a:lstStyle>
          <a:p>
            <a:r>
              <a:rPr lang="en-US" noProof="0" dirty="0"/>
              <a:t>Click icon to add picture</a:t>
            </a:r>
          </a:p>
        </p:txBody>
      </p:sp>
      <p:sp>
        <p:nvSpPr>
          <p:cNvPr id="8" name="Text Placeholder 7">
            <a:extLst>
              <a:ext uri="{FF2B5EF4-FFF2-40B4-BE49-F238E27FC236}">
                <a16:creationId xmlns:a16="http://schemas.microsoft.com/office/drawing/2014/main" id="{2C9DB526-D20B-406D-B9C4-1B2FE4922375}"/>
              </a:ext>
            </a:extLst>
          </p:cNvPr>
          <p:cNvSpPr>
            <a:spLocks noGrp="1"/>
          </p:cNvSpPr>
          <p:nvPr>
            <p:ph type="body" sz="quarter" idx="28" hasCustomPrompt="1"/>
          </p:nvPr>
        </p:nvSpPr>
        <p:spPr>
          <a:xfrm>
            <a:off x="646694" y="2780485"/>
            <a:ext cx="891540" cy="1188720"/>
          </a:xfrm>
          <a:solidFill>
            <a:schemeClr val="bg2">
              <a:alpha val="50000"/>
            </a:schemeClr>
          </a:solidFill>
        </p:spPr>
        <p:txBody>
          <a:bodyPr lIns="0" tIns="0" rIns="0" bIns="0" anchor="ctr" anchorCtr="0">
            <a:normAutofit/>
          </a:bodyPr>
          <a:lstStyle>
            <a:lvl1pPr marL="0" indent="0" algn="ctr">
              <a:buNone/>
              <a:defRPr sz="5250" b="1">
                <a:solidFill>
                  <a:schemeClr val="tx1"/>
                </a:solidFill>
                <a:latin typeface="+mj-lt"/>
              </a:defRPr>
            </a:lvl1pPr>
          </a:lstStyle>
          <a:p>
            <a:pPr lvl="0"/>
            <a:r>
              <a:rPr lang="en-US" noProof="0"/>
              <a:t>1</a:t>
            </a:r>
          </a:p>
        </p:txBody>
      </p:sp>
      <p:sp>
        <p:nvSpPr>
          <p:cNvPr id="25" name="Text Placeholder 2">
            <a:extLst>
              <a:ext uri="{FF2B5EF4-FFF2-40B4-BE49-F238E27FC236}">
                <a16:creationId xmlns:a16="http://schemas.microsoft.com/office/drawing/2014/main" id="{76963D45-FFEE-47B2-BF3C-EF83D09DA715}"/>
              </a:ext>
            </a:extLst>
          </p:cNvPr>
          <p:cNvSpPr>
            <a:spLocks noGrp="1"/>
          </p:cNvSpPr>
          <p:nvPr>
            <p:ph type="body" idx="29"/>
          </p:nvPr>
        </p:nvSpPr>
        <p:spPr>
          <a:xfrm>
            <a:off x="3625781" y="4552665"/>
            <a:ext cx="2194560" cy="1135351"/>
          </a:xfrm>
        </p:spPr>
        <p:txBody>
          <a:bodyPr lIns="0" tIns="0" rIns="0" bIns="0" anchor="t" anchorCtr="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6" name="Text Placeholder 2">
            <a:extLst>
              <a:ext uri="{FF2B5EF4-FFF2-40B4-BE49-F238E27FC236}">
                <a16:creationId xmlns:a16="http://schemas.microsoft.com/office/drawing/2014/main" id="{F0C6A052-44FB-4766-A715-5F60A7AEF0AD}"/>
              </a:ext>
            </a:extLst>
          </p:cNvPr>
          <p:cNvSpPr>
            <a:spLocks noGrp="1"/>
          </p:cNvSpPr>
          <p:nvPr>
            <p:ph type="body" idx="30" hasCustomPrompt="1"/>
          </p:nvPr>
        </p:nvSpPr>
        <p:spPr>
          <a:xfrm>
            <a:off x="3625781" y="4002722"/>
            <a:ext cx="2194560" cy="467382"/>
          </a:xfrm>
        </p:spPr>
        <p:txBody>
          <a:bodyPr lIns="0" tIns="0" rIns="0" bIns="0" anchor="b">
            <a:normAutofit/>
          </a:bodyPr>
          <a:lstStyle>
            <a:lvl1pPr marL="0" indent="0">
              <a:buNone/>
              <a:defRPr sz="165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Category Title</a:t>
            </a:r>
          </a:p>
        </p:txBody>
      </p:sp>
      <p:sp>
        <p:nvSpPr>
          <p:cNvPr id="27" name="Text Placeholder 7">
            <a:extLst>
              <a:ext uri="{FF2B5EF4-FFF2-40B4-BE49-F238E27FC236}">
                <a16:creationId xmlns:a16="http://schemas.microsoft.com/office/drawing/2014/main" id="{26217025-86DB-4E40-9AE4-98C2F14CA8DA}"/>
              </a:ext>
            </a:extLst>
          </p:cNvPr>
          <p:cNvSpPr>
            <a:spLocks noGrp="1"/>
          </p:cNvSpPr>
          <p:nvPr>
            <p:ph type="body" sz="quarter" idx="31" hasCustomPrompt="1"/>
          </p:nvPr>
        </p:nvSpPr>
        <p:spPr>
          <a:xfrm>
            <a:off x="3360460" y="2780485"/>
            <a:ext cx="891540" cy="1188720"/>
          </a:xfrm>
          <a:solidFill>
            <a:schemeClr val="bg2">
              <a:alpha val="50000"/>
            </a:schemeClr>
          </a:solidFill>
        </p:spPr>
        <p:txBody>
          <a:bodyPr lIns="0" tIns="0" rIns="0" bIns="0" anchor="ctr" anchorCtr="0">
            <a:normAutofit/>
          </a:bodyPr>
          <a:lstStyle>
            <a:lvl1pPr marL="0" indent="0" algn="ctr">
              <a:buNone/>
              <a:defRPr sz="5250" b="1">
                <a:solidFill>
                  <a:schemeClr val="tx1"/>
                </a:solidFill>
                <a:latin typeface="+mj-lt"/>
              </a:defRPr>
            </a:lvl1pPr>
          </a:lstStyle>
          <a:p>
            <a:pPr lvl="0"/>
            <a:r>
              <a:rPr lang="en-US" noProof="0"/>
              <a:t>2</a:t>
            </a:r>
          </a:p>
        </p:txBody>
      </p:sp>
      <p:sp>
        <p:nvSpPr>
          <p:cNvPr id="28" name="Text Placeholder 2">
            <a:extLst>
              <a:ext uri="{FF2B5EF4-FFF2-40B4-BE49-F238E27FC236}">
                <a16:creationId xmlns:a16="http://schemas.microsoft.com/office/drawing/2014/main" id="{5CDA6EA2-A642-4AE3-88FA-F776A7BE3CA8}"/>
              </a:ext>
            </a:extLst>
          </p:cNvPr>
          <p:cNvSpPr>
            <a:spLocks noGrp="1"/>
          </p:cNvSpPr>
          <p:nvPr>
            <p:ph type="body" idx="32"/>
          </p:nvPr>
        </p:nvSpPr>
        <p:spPr>
          <a:xfrm>
            <a:off x="6339548" y="4552665"/>
            <a:ext cx="2194560" cy="1135351"/>
          </a:xfrm>
        </p:spPr>
        <p:txBody>
          <a:bodyPr lIns="0" tIns="0" rIns="0" bIns="0" anchor="t" anchorCtr="0">
            <a:normAutofit/>
          </a:bodyPr>
          <a:lstStyle>
            <a:lvl1pPr marL="0" indent="0">
              <a:spcBef>
                <a:spcPts val="450"/>
              </a:spcBef>
              <a:buClr>
                <a:schemeClr val="bg2"/>
              </a:buClr>
              <a:buFont typeface="Wingdings" panose="05000000000000000000" pitchFamily="2" charset="2"/>
              <a:buNone/>
              <a:defRPr sz="1050" b="0" i="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9" name="Text Placeholder 2">
            <a:extLst>
              <a:ext uri="{FF2B5EF4-FFF2-40B4-BE49-F238E27FC236}">
                <a16:creationId xmlns:a16="http://schemas.microsoft.com/office/drawing/2014/main" id="{FCF657BA-97D6-465F-8436-31FB0B884C8B}"/>
              </a:ext>
            </a:extLst>
          </p:cNvPr>
          <p:cNvSpPr>
            <a:spLocks noGrp="1"/>
          </p:cNvSpPr>
          <p:nvPr>
            <p:ph type="body" idx="33" hasCustomPrompt="1"/>
          </p:nvPr>
        </p:nvSpPr>
        <p:spPr>
          <a:xfrm>
            <a:off x="6339548" y="4002722"/>
            <a:ext cx="2194560" cy="467382"/>
          </a:xfrm>
        </p:spPr>
        <p:txBody>
          <a:bodyPr lIns="0" tIns="0" rIns="0" bIns="0" anchor="b">
            <a:normAutofit/>
          </a:bodyPr>
          <a:lstStyle>
            <a:lvl1pPr marL="0" indent="0">
              <a:buNone/>
              <a:defRPr sz="1650" b="1" i="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Category Title</a:t>
            </a:r>
          </a:p>
        </p:txBody>
      </p:sp>
      <p:sp>
        <p:nvSpPr>
          <p:cNvPr id="30" name="Text Placeholder 7">
            <a:extLst>
              <a:ext uri="{FF2B5EF4-FFF2-40B4-BE49-F238E27FC236}">
                <a16:creationId xmlns:a16="http://schemas.microsoft.com/office/drawing/2014/main" id="{CBAA4180-32A5-4A82-BFBA-8673723FAAEA}"/>
              </a:ext>
            </a:extLst>
          </p:cNvPr>
          <p:cNvSpPr>
            <a:spLocks noGrp="1"/>
          </p:cNvSpPr>
          <p:nvPr>
            <p:ph type="body" sz="quarter" idx="34" hasCustomPrompt="1"/>
          </p:nvPr>
        </p:nvSpPr>
        <p:spPr>
          <a:xfrm>
            <a:off x="6074227" y="2780485"/>
            <a:ext cx="891540" cy="1188720"/>
          </a:xfrm>
          <a:solidFill>
            <a:schemeClr val="bg2">
              <a:alpha val="50000"/>
            </a:schemeClr>
          </a:solidFill>
        </p:spPr>
        <p:txBody>
          <a:bodyPr lIns="0" tIns="0" rIns="0" bIns="0" anchor="ctr" anchorCtr="0">
            <a:normAutofit/>
          </a:bodyPr>
          <a:lstStyle>
            <a:lvl1pPr marL="0" indent="0" algn="ctr">
              <a:buNone/>
              <a:defRPr sz="5250" b="1">
                <a:solidFill>
                  <a:schemeClr val="tx1"/>
                </a:solidFill>
                <a:latin typeface="+mj-lt"/>
              </a:defRPr>
            </a:lvl1pPr>
          </a:lstStyle>
          <a:p>
            <a:pPr lvl="0"/>
            <a:r>
              <a:rPr lang="en-US" noProof="0"/>
              <a:t>3</a:t>
            </a:r>
          </a:p>
        </p:txBody>
      </p:sp>
      <p:sp>
        <p:nvSpPr>
          <p:cNvPr id="18" name="Rectangle 16" descr="Rectangle shape">
            <a:extLst>
              <a:ext uri="{FF2B5EF4-FFF2-40B4-BE49-F238E27FC236}">
                <a16:creationId xmlns:a16="http://schemas.microsoft.com/office/drawing/2014/main" id="{8F2E6E6B-AE50-42CD-844F-3408DB11EFCE}"/>
              </a:ext>
            </a:extLst>
          </p:cNvPr>
          <p:cNvSpPr/>
          <p:nvPr userDrawn="1"/>
        </p:nvSpPr>
        <p:spPr>
          <a:xfrm>
            <a:off x="0" y="1380173"/>
            <a:ext cx="3754140" cy="201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3662524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929453-E4C7-46CA-BEF5-0E2A92C8EE8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b="1" noProof="0"/>
              <a:t>CLICK TO EDIT MASTER TITLE</a:t>
            </a:r>
            <a:endParaRPr lang="en-US" noProof="0"/>
          </a:p>
        </p:txBody>
      </p:sp>
      <p:sp>
        <p:nvSpPr>
          <p:cNvPr id="3" name="Text Placeholder 2">
            <a:extLst>
              <a:ext uri="{FF2B5EF4-FFF2-40B4-BE49-F238E27FC236}">
                <a16:creationId xmlns:a16="http://schemas.microsoft.com/office/drawing/2014/main" id="{A92ADBBF-AAD4-4971-A7E7-A5D5720D4237}"/>
              </a:ext>
            </a:extLst>
          </p:cNvPr>
          <p:cNvSpPr>
            <a:spLocks noGrp="1"/>
          </p:cNvSpPr>
          <p:nvPr>
            <p:ph type="body" idx="1"/>
          </p:nvPr>
        </p:nvSpPr>
        <p:spPr>
          <a:xfrm>
            <a:off x="628650" y="1825626"/>
            <a:ext cx="7886700" cy="4117975"/>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43DB9995-22AA-4982-8BC6-63933E69EE43}"/>
              </a:ext>
            </a:extLst>
          </p:cNvPr>
          <p:cNvSpPr>
            <a:spLocks noGrp="1"/>
          </p:cNvSpPr>
          <p:nvPr>
            <p:ph type="dt" sz="half" idx="2"/>
          </p:nvPr>
        </p:nvSpPr>
        <p:spPr>
          <a:xfrm>
            <a:off x="628650" y="6095571"/>
            <a:ext cx="2057400" cy="225970"/>
          </a:xfrm>
          <a:prstGeom prst="rect">
            <a:avLst/>
          </a:prstGeom>
        </p:spPr>
        <p:txBody>
          <a:bodyPr vert="horz" lIns="0" tIns="0" rIns="0" bIns="0" rtlCol="0" anchor="b" anchorCtr="0"/>
          <a:lstStyle>
            <a:lvl1pPr algn="l">
              <a:defRPr sz="750" i="0">
                <a:solidFill>
                  <a:schemeClr val="tx2"/>
                </a:solidFill>
              </a:defRPr>
            </a:lvl1pPr>
          </a:lstStyle>
          <a:p>
            <a:r>
              <a:rPr lang="en-US" noProof="0" dirty="0"/>
              <a:t>MM.DD.20XX</a:t>
            </a:r>
          </a:p>
        </p:txBody>
      </p:sp>
      <p:sp>
        <p:nvSpPr>
          <p:cNvPr id="5" name="Footer Placeholder 4">
            <a:extLst>
              <a:ext uri="{FF2B5EF4-FFF2-40B4-BE49-F238E27FC236}">
                <a16:creationId xmlns:a16="http://schemas.microsoft.com/office/drawing/2014/main" id="{9A7B33D2-B564-49D1-84C1-0C8A19C2E6DE}"/>
              </a:ext>
            </a:extLst>
          </p:cNvPr>
          <p:cNvSpPr>
            <a:spLocks noGrp="1"/>
          </p:cNvSpPr>
          <p:nvPr>
            <p:ph type="ftr" sz="quarter" idx="3"/>
          </p:nvPr>
        </p:nvSpPr>
        <p:spPr>
          <a:xfrm>
            <a:off x="629841" y="6336290"/>
            <a:ext cx="2056209" cy="225969"/>
          </a:xfrm>
          <a:prstGeom prst="rect">
            <a:avLst/>
          </a:prstGeom>
        </p:spPr>
        <p:txBody>
          <a:bodyPr vert="horz" lIns="0" tIns="0" rIns="0" bIns="0" rtlCol="0" anchor="t" anchorCtr="0"/>
          <a:lstStyle>
            <a:lvl1pPr algn="l">
              <a:defRPr sz="750" i="0">
                <a:solidFill>
                  <a:schemeClr val="tx2"/>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E7594BD2-D6A7-476C-B277-0BD3FFADCDA3}"/>
              </a:ext>
            </a:extLst>
          </p:cNvPr>
          <p:cNvSpPr>
            <a:spLocks noGrp="1"/>
          </p:cNvSpPr>
          <p:nvPr>
            <p:ph type="sldNum" sz="quarter" idx="4"/>
          </p:nvPr>
        </p:nvSpPr>
        <p:spPr>
          <a:xfrm>
            <a:off x="8315325" y="6262759"/>
            <a:ext cx="200025" cy="225969"/>
          </a:xfrm>
          <a:prstGeom prst="rect">
            <a:avLst/>
          </a:prstGeom>
        </p:spPr>
        <p:txBody>
          <a:bodyPr vert="horz" lIns="0" tIns="0" rIns="0" bIns="0" rtlCol="0" anchor="t" anchorCtr="0"/>
          <a:lstStyle>
            <a:lvl1pPr algn="ctr">
              <a:defRPr sz="750" b="1" i="0">
                <a:solidFill>
                  <a:srgbClr val="006F83"/>
                </a:solidFill>
              </a:defRPr>
            </a:lvl1pPr>
          </a:lstStyle>
          <a:p>
            <a:fld id="{D9BB3731-526F-4638-85F8-715D717FFC12}" type="slidenum">
              <a:rPr lang="en-US" noProof="0" smtClean="0"/>
              <a:pPr/>
              <a:t>‹#›</a:t>
            </a:fld>
            <a:endParaRPr lang="en-US" noProof="0" dirty="0"/>
          </a:p>
        </p:txBody>
      </p:sp>
    </p:spTree>
    <p:extLst>
      <p:ext uri="{BB962C8B-B14F-4D97-AF65-F5344CB8AC3E}">
        <p14:creationId xmlns:p14="http://schemas.microsoft.com/office/powerpoint/2010/main" val="380436352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61" r:id="rId4"/>
    <p:sldLayoutId id="2147483660"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4" r:id="rId27"/>
    <p:sldLayoutId id="2147483685" r:id="rId28"/>
    <p:sldLayoutId id="2147483686" r:id="rId29"/>
    <p:sldLayoutId id="2147483689" r:id="rId30"/>
    <p:sldLayoutId id="2147483690" r:id="rId31"/>
    <p:sldLayoutId id="2147483691" r:id="rId32"/>
    <p:sldLayoutId id="2147483694" r:id="rId33"/>
    <p:sldLayoutId id="2147483692" r:id="rId34"/>
    <p:sldLayoutId id="2147483687" r:id="rId35"/>
    <p:sldLayoutId id="2147483693" r:id="rId36"/>
    <p:sldLayoutId id="2147483683" r:id="rId37"/>
  </p:sldLayoutIdLst>
  <p:hf hdr="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itchFamily="2" charset="2"/>
        <a:buChar char="§"/>
        <a:defRPr sz="18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itchFamily="2" charset="2"/>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itchFamily="2" charset="2"/>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itchFamily="2" charset="2"/>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itchFamily="2" charset="2"/>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userDrawn="1">
          <p15:clr>
            <a:srgbClr val="F26B43"/>
          </p15:clr>
        </p15:guide>
        <p15:guide id="2" pos="5363" userDrawn="1">
          <p15:clr>
            <a:srgbClr val="F26B43"/>
          </p15:clr>
        </p15:guide>
        <p15:guide id="3" pos="397" userDrawn="1">
          <p15:clr>
            <a:srgbClr val="F26B43"/>
          </p15:clr>
        </p15:guide>
        <p15:guide id="4" orient="horz" pos="3816" userDrawn="1">
          <p15:clr>
            <a:srgbClr val="F26B43"/>
          </p15:clr>
        </p15:guide>
        <p15:guide id="5" orient="horz" pos="4065" userDrawn="1">
          <p15:clr>
            <a:srgbClr val="F26B43"/>
          </p15:clr>
        </p15:guide>
        <p15:guide id="6" orient="horz" pos="482" userDrawn="1">
          <p15:clr>
            <a:srgbClr val="F26B43"/>
          </p15:clr>
        </p15:guide>
        <p15:guide id="7" pos="2880" userDrawn="1">
          <p15:clr>
            <a:srgbClr val="F26B43"/>
          </p15:clr>
        </p15:guide>
        <p15:guide id="8" orient="horz" pos="2160" userDrawn="1">
          <p15:clr>
            <a:srgbClr val="F26B43"/>
          </p15:clr>
        </p15:guide>
        <p15:guide id="9" pos="2489" userDrawn="1">
          <p15:clr>
            <a:srgbClr val="F26B43"/>
          </p15:clr>
        </p15:guide>
        <p15:guide id="10" pos="3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BB3731-526F-4638-85F8-715D717FFC12}" type="slidenum">
              <a:rPr lang="en-US" noProof="0" smtClean="0"/>
              <a:t>1</a:t>
            </a:fld>
            <a:endParaRPr lang="en-US" noProof="0" dirty="0"/>
          </a:p>
        </p:txBody>
      </p:sp>
      <p:sp>
        <p:nvSpPr>
          <p:cNvPr id="5" name="Title 4"/>
          <p:cNvSpPr>
            <a:spLocks noGrp="1"/>
          </p:cNvSpPr>
          <p:nvPr>
            <p:ph type="title"/>
          </p:nvPr>
        </p:nvSpPr>
        <p:spPr>
          <a:xfrm>
            <a:off x="4741817" y="2193929"/>
            <a:ext cx="3905793" cy="1325563"/>
          </a:xfrm>
        </p:spPr>
        <p:txBody>
          <a:bodyPr>
            <a:normAutofit fontScale="90000"/>
          </a:bodyPr>
          <a:lstStyle/>
          <a:p>
            <a:br>
              <a:rPr lang="en-US" dirty="0"/>
            </a:br>
            <a:br>
              <a:rPr lang="en-US" dirty="0"/>
            </a:br>
            <a:br>
              <a:rPr lang="en-US" dirty="0">
                <a:solidFill>
                  <a:srgbClr val="32A1A6"/>
                </a:solidFill>
              </a:rPr>
            </a:br>
            <a:r>
              <a:rPr lang="en-US" sz="2325" dirty="0">
                <a:solidFill>
                  <a:srgbClr val="32A1A6"/>
                </a:solidFill>
              </a:rPr>
              <a:t>Long-Term </a:t>
            </a:r>
            <a:br>
              <a:rPr lang="en-US" sz="2325" dirty="0">
                <a:solidFill>
                  <a:srgbClr val="32A1A6"/>
                </a:solidFill>
              </a:rPr>
            </a:br>
            <a:r>
              <a:rPr lang="en-US" sz="2325" dirty="0">
                <a:solidFill>
                  <a:srgbClr val="32A1A6"/>
                </a:solidFill>
              </a:rPr>
              <a:t>Services and Supports Trust</a:t>
            </a:r>
            <a:endParaRPr lang="en-US" dirty="0">
              <a:solidFill>
                <a:srgbClr val="32A1A6"/>
              </a:solidFill>
            </a:endParaRPr>
          </a:p>
        </p:txBody>
      </p:sp>
      <p:sp>
        <p:nvSpPr>
          <p:cNvPr id="6" name="Text Placeholder 5"/>
          <p:cNvSpPr>
            <a:spLocks noGrp="1"/>
          </p:cNvSpPr>
          <p:nvPr>
            <p:ph type="body" idx="1"/>
          </p:nvPr>
        </p:nvSpPr>
        <p:spPr>
          <a:xfrm>
            <a:off x="4729011" y="3910059"/>
            <a:ext cx="3786339" cy="404622"/>
          </a:xfrm>
        </p:spPr>
        <p:txBody>
          <a:bodyPr>
            <a:normAutofit fontScale="92500" lnSpcReduction="10000"/>
          </a:bodyPr>
          <a:lstStyle/>
          <a:p>
            <a:r>
              <a:rPr lang="en-US" dirty="0">
                <a:solidFill>
                  <a:srgbClr val="32A1A6"/>
                </a:solidFill>
              </a:rPr>
              <a:t>Governor’s Indian Health Advisory Council</a:t>
            </a:r>
          </a:p>
          <a:p>
            <a:r>
              <a:rPr lang="en-US" dirty="0">
                <a:solidFill>
                  <a:srgbClr val="32A1A6"/>
                </a:solidFill>
              </a:rPr>
              <a:t>August 13, 2020</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797" y="6154814"/>
            <a:ext cx="1180534" cy="43237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9913" y="6181646"/>
            <a:ext cx="2230781" cy="378709"/>
          </a:xfrm>
          <a:prstGeom prst="rect">
            <a:avLst/>
          </a:prstGeom>
        </p:spPr>
      </p:pic>
      <p:pic>
        <p:nvPicPr>
          <p:cNvPr id="14" name="Picture Placeholder 13"/>
          <p:cNvPicPr>
            <a:picLocks noGrp="1" noChangeAspect="1"/>
          </p:cNvPicPr>
          <p:nvPr>
            <p:ph type="pic" sz="quarter" idx="14"/>
          </p:nvPr>
        </p:nvPicPr>
        <p:blipFill>
          <a:blip r:embed="rId5">
            <a:grayscl/>
            <a:extLst>
              <a:ext uri="{28A0092B-C50C-407E-A947-70E740481C1C}">
                <a14:useLocalDpi xmlns:a14="http://schemas.microsoft.com/office/drawing/2010/main" val="0"/>
              </a:ext>
            </a:extLst>
          </a:blip>
          <a:srcRect/>
          <a:stretch>
            <a:fillRect/>
          </a:stretch>
        </p:blipFill>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3530" y="6009460"/>
            <a:ext cx="1320685" cy="723078"/>
          </a:xfrm>
          <a:prstGeom prst="rect">
            <a:avLst/>
          </a:prstGeom>
        </p:spPr>
      </p:pic>
    </p:spTree>
    <p:extLst>
      <p:ext uri="{BB962C8B-B14F-4D97-AF65-F5344CB8AC3E}">
        <p14:creationId xmlns:p14="http://schemas.microsoft.com/office/powerpoint/2010/main" val="1620543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340151"/>
            <a:ext cx="9144000" cy="19389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10</a:t>
            </a:fld>
            <a:endParaRPr lang="en-US" dirty="0"/>
          </a:p>
        </p:txBody>
      </p:sp>
      <p:sp>
        <p:nvSpPr>
          <p:cNvPr id="18" name="Title 5"/>
          <p:cNvSpPr>
            <a:spLocks noGrp="1"/>
          </p:cNvSpPr>
          <p:nvPr>
            <p:ph type="title"/>
          </p:nvPr>
        </p:nvSpPr>
        <p:spPr>
          <a:xfrm>
            <a:off x="628651" y="617258"/>
            <a:ext cx="5850624" cy="594132"/>
          </a:xfrm>
        </p:spPr>
        <p:txBody>
          <a:bodyPr>
            <a:normAutofit/>
          </a:bodyPr>
          <a:lstStyle/>
          <a:p>
            <a:r>
              <a:rPr lang="en-US" sz="3000" dirty="0">
                <a:solidFill>
                  <a:srgbClr val="32A1A6"/>
                </a:solidFill>
              </a:rPr>
              <a:t>Roles and Responsibilities</a:t>
            </a:r>
            <a:endParaRPr lang="en-US" sz="2200" dirty="0">
              <a:solidFill>
                <a:srgbClr val="32A1A6"/>
              </a:solidFill>
            </a:endParaRPr>
          </a:p>
        </p:txBody>
      </p:sp>
      <p:sp>
        <p:nvSpPr>
          <p:cNvPr id="12" name="Rectangle 11"/>
          <p:cNvSpPr/>
          <p:nvPr/>
        </p:nvSpPr>
        <p:spPr>
          <a:xfrm>
            <a:off x="606880" y="1652510"/>
            <a:ext cx="7886699" cy="523220"/>
          </a:xfrm>
          <a:prstGeom prst="rect">
            <a:avLst/>
          </a:prstGeom>
        </p:spPr>
        <p:txBody>
          <a:bodyPr wrap="square">
            <a:spAutoFit/>
          </a:bodyPr>
          <a:lstStyle/>
          <a:p>
            <a:pPr>
              <a:spcBef>
                <a:spcPts val="450"/>
              </a:spcBef>
              <a:spcAft>
                <a:spcPts val="450"/>
              </a:spcAft>
            </a:pPr>
            <a:r>
              <a:rPr lang="en-US" sz="2800" i="1" dirty="0">
                <a:solidFill>
                  <a:srgbClr val="32A1A6"/>
                </a:solidFill>
                <a:latin typeface="Calibri" panose="020F0502020204030204" pitchFamily="34" charset="0"/>
                <a:cs typeface="Calibri" panose="020F0502020204030204" pitchFamily="34" charset="0"/>
              </a:rPr>
              <a:t>The Commission is responsible to:</a:t>
            </a:r>
          </a:p>
        </p:txBody>
      </p:sp>
      <p:sp>
        <p:nvSpPr>
          <p:cNvPr id="2" name="Rectangle 1"/>
          <p:cNvSpPr/>
          <p:nvPr/>
        </p:nvSpPr>
        <p:spPr>
          <a:xfrm>
            <a:off x="606880" y="2340152"/>
            <a:ext cx="4106634" cy="1938992"/>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Establish an investment strategy subcommittee</a:t>
            </a:r>
          </a:p>
          <a:p>
            <a:pPr marL="285750" indent="-285750">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Monitor agency administrative expenses and recommend a method of calculating future agency administrative expenses</a:t>
            </a:r>
          </a:p>
        </p:txBody>
      </p:sp>
      <p:sp>
        <p:nvSpPr>
          <p:cNvPr id="13" name="Rectangle 12"/>
          <p:cNvSpPr/>
          <p:nvPr/>
        </p:nvSpPr>
        <p:spPr>
          <a:xfrm>
            <a:off x="4713514" y="2340151"/>
            <a:ext cx="3801836" cy="1631216"/>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Provide annual report to the legislature starting December 1, 2026</a:t>
            </a:r>
          </a:p>
          <a:p>
            <a:pPr marL="285750" indent="-285750">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Assist the State Actuary with periodic reports</a:t>
            </a:r>
          </a:p>
        </p:txBody>
      </p:sp>
      <p:grpSp>
        <p:nvGrpSpPr>
          <p:cNvPr id="14" name="Group 13">
            <a:extLst>
              <a:ext uri="{FF2B5EF4-FFF2-40B4-BE49-F238E27FC236}">
                <a16:creationId xmlns:a16="http://schemas.microsoft.com/office/drawing/2014/main" id="{A4E725C6-D772-412A-937F-92C1BD84F33E}"/>
              </a:ext>
            </a:extLst>
          </p:cNvPr>
          <p:cNvGrpSpPr/>
          <p:nvPr/>
        </p:nvGrpSpPr>
        <p:grpSpPr>
          <a:xfrm>
            <a:off x="7057897" y="430785"/>
            <a:ext cx="1457453" cy="1372971"/>
            <a:chOff x="0" y="0"/>
            <a:chExt cx="2498605" cy="2513200"/>
          </a:xfrm>
          <a:solidFill>
            <a:srgbClr val="DED8A4"/>
          </a:solidFill>
        </p:grpSpPr>
        <p:sp>
          <p:nvSpPr>
            <p:cNvPr id="15" name="Oval 14">
              <a:extLst>
                <a:ext uri="{FF2B5EF4-FFF2-40B4-BE49-F238E27FC236}">
                  <a16:creationId xmlns:a16="http://schemas.microsoft.com/office/drawing/2014/main" id="{080625A0-0E17-4BF4-B0BA-556A66F20B17}"/>
                </a:ext>
              </a:extLst>
            </p:cNvPr>
            <p:cNvSpPr/>
            <p:nvPr/>
          </p:nvSpPr>
          <p:spPr>
            <a:xfrm>
              <a:off x="0" y="0"/>
              <a:ext cx="2498605" cy="2513200"/>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Oval 4">
              <a:extLst>
                <a:ext uri="{FF2B5EF4-FFF2-40B4-BE49-F238E27FC236}">
                  <a16:creationId xmlns:a16="http://schemas.microsoft.com/office/drawing/2014/main" id="{E5A588F7-5DDD-4DA6-91AA-1BC3218C296E}"/>
                </a:ext>
              </a:extLst>
            </p:cNvPr>
            <p:cNvSpPr txBox="1"/>
            <p:nvPr/>
          </p:nvSpPr>
          <p:spPr>
            <a:xfrm>
              <a:off x="365912" y="368050"/>
              <a:ext cx="1766781" cy="17771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1400" b="1" kern="1200" dirty="0">
                  <a:solidFill>
                    <a:schemeClr val="tx2">
                      <a:lumMod val="50000"/>
                    </a:schemeClr>
                  </a:solidFill>
                  <a:latin typeface="Calibri" panose="020F0502020204030204" pitchFamily="34" charset="0"/>
                  <a:cs typeface="Calibri" panose="020F0502020204030204" pitchFamily="34" charset="0"/>
                </a:rPr>
                <a:t>Trust Commission</a:t>
              </a:r>
            </a:p>
          </p:txBody>
        </p:sp>
      </p:grpSp>
    </p:spTree>
    <p:extLst>
      <p:ext uri="{BB962C8B-B14F-4D97-AF65-F5344CB8AC3E}">
        <p14:creationId xmlns:p14="http://schemas.microsoft.com/office/powerpoint/2010/main" val="2491679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654629" y="4238005"/>
            <a:ext cx="6085114" cy="2024754"/>
          </a:xfrm>
          <a:prstGeom prst="rect">
            <a:avLst/>
          </a:prstGeom>
          <a:solidFill>
            <a:srgbClr val="B52555">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1654629" y="1794589"/>
            <a:ext cx="6085114" cy="2024754"/>
          </a:xfrm>
          <a:prstGeom prst="rect">
            <a:avLst/>
          </a:prstGeom>
          <a:solidFill>
            <a:srgbClr val="006F83">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11</a:t>
            </a:fld>
            <a:endParaRPr lang="en-US" dirty="0"/>
          </a:p>
        </p:txBody>
      </p:sp>
      <p:sp>
        <p:nvSpPr>
          <p:cNvPr id="18" name="Title 5"/>
          <p:cNvSpPr>
            <a:spLocks noGrp="1"/>
          </p:cNvSpPr>
          <p:nvPr>
            <p:ph type="title"/>
          </p:nvPr>
        </p:nvSpPr>
        <p:spPr>
          <a:xfrm>
            <a:off x="628651" y="617258"/>
            <a:ext cx="5850624" cy="594132"/>
          </a:xfrm>
        </p:spPr>
        <p:txBody>
          <a:bodyPr>
            <a:normAutofit/>
          </a:bodyPr>
          <a:lstStyle/>
          <a:p>
            <a:r>
              <a:rPr lang="en-US" sz="3000" dirty="0">
                <a:solidFill>
                  <a:srgbClr val="32A1A6"/>
                </a:solidFill>
              </a:rPr>
              <a:t>Roles and Responsibilities </a:t>
            </a:r>
            <a:endParaRPr lang="en-US" sz="2200" dirty="0">
              <a:solidFill>
                <a:srgbClr val="32A1A6"/>
              </a:solidFill>
            </a:endParaRPr>
          </a:p>
        </p:txBody>
      </p:sp>
      <p:sp>
        <p:nvSpPr>
          <p:cNvPr id="17" name="Oval 16"/>
          <p:cNvSpPr/>
          <p:nvPr/>
        </p:nvSpPr>
        <p:spPr>
          <a:xfrm>
            <a:off x="628651" y="1794589"/>
            <a:ext cx="2024754" cy="2024754"/>
          </a:xfrm>
          <a:prstGeom prst="ellipse">
            <a:avLst/>
          </a:prstGeom>
          <a:solidFill>
            <a:srgbClr val="006F83"/>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grpSp>
        <p:nvGrpSpPr>
          <p:cNvPr id="20" name="Group 19"/>
          <p:cNvGrpSpPr/>
          <p:nvPr/>
        </p:nvGrpSpPr>
        <p:grpSpPr>
          <a:xfrm>
            <a:off x="628651" y="4238005"/>
            <a:ext cx="2024754" cy="2024754"/>
            <a:chOff x="1899732" y="18"/>
            <a:chExt cx="1545793" cy="1545793"/>
          </a:xfrm>
          <a:solidFill>
            <a:srgbClr val="B52555"/>
          </a:solidFill>
        </p:grpSpPr>
        <p:sp>
          <p:nvSpPr>
            <p:cNvPr id="21" name="Oval 20"/>
            <p:cNvSpPr/>
            <p:nvPr/>
          </p:nvSpPr>
          <p:spPr>
            <a:xfrm>
              <a:off x="1899732" y="18"/>
              <a:ext cx="1545793" cy="1545793"/>
            </a:xfrm>
            <a:prstGeom prst="ellipse">
              <a:avLst/>
            </a:prstGeom>
            <a:grp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2" name="Oval 4"/>
            <p:cNvSpPr txBox="1"/>
            <p:nvPr/>
          </p:nvSpPr>
          <p:spPr>
            <a:xfrm>
              <a:off x="1899732" y="18"/>
              <a:ext cx="1545793" cy="154579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2000" b="1" kern="1200" dirty="0">
                  <a:solidFill>
                    <a:sysClr val="window" lastClr="FFFFFF"/>
                  </a:solidFill>
                  <a:latin typeface="Calibri"/>
                  <a:ea typeface="+mn-ea"/>
                  <a:cs typeface="+mn-cs"/>
                </a:rPr>
                <a:t>Investment Strategy Subcommittee</a:t>
              </a:r>
            </a:p>
          </p:txBody>
        </p:sp>
      </p:grpSp>
      <p:sp>
        <p:nvSpPr>
          <p:cNvPr id="23" name="Oval 4"/>
          <p:cNvSpPr txBox="1"/>
          <p:nvPr/>
        </p:nvSpPr>
        <p:spPr>
          <a:xfrm>
            <a:off x="628651" y="1794589"/>
            <a:ext cx="2024754" cy="202475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2000" b="1" kern="1200" dirty="0">
                <a:solidFill>
                  <a:sysClr val="window" lastClr="FFFFFF"/>
                </a:solidFill>
                <a:latin typeface="Calibri"/>
                <a:ea typeface="+mn-ea"/>
                <a:cs typeface="+mn-cs"/>
              </a:rPr>
              <a:t>Trust </a:t>
            </a:r>
            <a:br>
              <a:rPr lang="en-US" sz="2000" b="1" kern="1200" dirty="0">
                <a:solidFill>
                  <a:sysClr val="window" lastClr="FFFFFF"/>
                </a:solidFill>
                <a:latin typeface="Calibri"/>
                <a:ea typeface="+mn-ea"/>
                <a:cs typeface="+mn-cs"/>
              </a:rPr>
            </a:br>
            <a:r>
              <a:rPr lang="en-US" sz="2000" b="1" kern="1200" dirty="0">
                <a:solidFill>
                  <a:sysClr val="window" lastClr="FFFFFF"/>
                </a:solidFill>
                <a:latin typeface="Calibri"/>
                <a:ea typeface="+mn-ea"/>
                <a:cs typeface="+mn-cs"/>
              </a:rPr>
              <a:t>Council</a:t>
            </a:r>
          </a:p>
        </p:txBody>
      </p:sp>
      <p:sp>
        <p:nvSpPr>
          <p:cNvPr id="24" name="Content Placeholder 2">
            <a:extLst>
              <a:ext uri="{FF2B5EF4-FFF2-40B4-BE49-F238E27FC236}">
                <a16:creationId xmlns:a16="http://schemas.microsoft.com/office/drawing/2014/main" id="{B8D27EE3-04A4-4C3B-9E95-D94439C04285}"/>
              </a:ext>
            </a:extLst>
          </p:cNvPr>
          <p:cNvSpPr txBox="1">
            <a:spLocks/>
          </p:cNvSpPr>
          <p:nvPr/>
        </p:nvSpPr>
        <p:spPr>
          <a:xfrm>
            <a:off x="2916402" y="1794589"/>
            <a:ext cx="4638284" cy="2024754"/>
          </a:xfrm>
          <a:prstGeom prst="rect">
            <a:avLst/>
          </a:prstGeom>
        </p:spPr>
        <p:txBody>
          <a:bodyPr vert="horz" lIns="0" tIns="0" rIns="0" bIns="0" rtlCol="0" anchor="ctr" anchorCtr="0">
            <a:normAutofit/>
          </a:bodyPr>
          <a:lstStyle>
            <a:lvl1pPr marL="0" indent="0" algn="l" defTabSz="685800" rtl="0" eaLnBrk="1" latinLnBrk="0" hangingPunct="1">
              <a:lnSpc>
                <a:spcPct val="90000"/>
              </a:lnSpc>
              <a:spcBef>
                <a:spcPts val="750"/>
              </a:spcBef>
              <a:buClr>
                <a:schemeClr val="bg2"/>
              </a:buClr>
              <a:buFont typeface="Wingdings" pitchFamily="2" charset="2"/>
              <a:buNone/>
              <a:defRPr sz="1350" b="1" i="1" kern="1200">
                <a:solidFill>
                  <a:schemeClr val="tx1"/>
                </a:solidFill>
                <a:latin typeface="+mn-lt"/>
                <a:ea typeface="+mn-ea"/>
                <a:cs typeface="+mn-cs"/>
              </a:defRPr>
            </a:lvl1pPr>
            <a:lvl2pPr marL="342900" indent="0" algn="l" defTabSz="685800" rtl="0" eaLnBrk="1" latinLnBrk="0" hangingPunct="1">
              <a:lnSpc>
                <a:spcPct val="90000"/>
              </a:lnSpc>
              <a:spcBef>
                <a:spcPts val="375"/>
              </a:spcBef>
              <a:buClr>
                <a:schemeClr val="bg2"/>
              </a:buClr>
              <a:buFont typeface="Wingdings" pitchFamily="2" charset="2"/>
              <a:buNone/>
              <a:defRPr sz="1500" b="1" kern="1200">
                <a:solidFill>
                  <a:schemeClr val="tx2"/>
                </a:solidFill>
                <a:latin typeface="+mn-lt"/>
                <a:ea typeface="+mn-ea"/>
                <a:cs typeface="+mn-cs"/>
              </a:defRPr>
            </a:lvl2pPr>
            <a:lvl3pPr marL="685800" indent="0" algn="l" defTabSz="685800" rtl="0" eaLnBrk="1" latinLnBrk="0" hangingPunct="1">
              <a:lnSpc>
                <a:spcPct val="90000"/>
              </a:lnSpc>
              <a:spcBef>
                <a:spcPts val="375"/>
              </a:spcBef>
              <a:buClr>
                <a:schemeClr val="bg2"/>
              </a:buClr>
              <a:buFont typeface="Wingdings" pitchFamily="2" charset="2"/>
              <a:buNone/>
              <a:defRPr sz="1350" b="1" kern="1200">
                <a:solidFill>
                  <a:schemeClr val="tx2"/>
                </a:solidFill>
                <a:latin typeface="+mn-lt"/>
                <a:ea typeface="+mn-ea"/>
                <a:cs typeface="+mn-cs"/>
              </a:defRPr>
            </a:lvl3pPr>
            <a:lvl4pPr marL="1028700" indent="0" algn="l" defTabSz="685800" rtl="0" eaLnBrk="1" latinLnBrk="0" hangingPunct="1">
              <a:lnSpc>
                <a:spcPct val="90000"/>
              </a:lnSpc>
              <a:spcBef>
                <a:spcPts val="375"/>
              </a:spcBef>
              <a:buClr>
                <a:schemeClr val="bg2"/>
              </a:buClr>
              <a:buFont typeface="Wingdings" pitchFamily="2" charset="2"/>
              <a:buNone/>
              <a:defRPr sz="1200" b="1" kern="1200">
                <a:solidFill>
                  <a:schemeClr val="tx2"/>
                </a:solidFill>
                <a:latin typeface="+mn-lt"/>
                <a:ea typeface="+mn-ea"/>
                <a:cs typeface="+mn-cs"/>
              </a:defRPr>
            </a:lvl4pPr>
            <a:lvl5pPr marL="1371600" indent="0" algn="l" defTabSz="685800" rtl="0" eaLnBrk="1" latinLnBrk="0" hangingPunct="1">
              <a:lnSpc>
                <a:spcPct val="90000"/>
              </a:lnSpc>
              <a:spcBef>
                <a:spcPts val="375"/>
              </a:spcBef>
              <a:buClr>
                <a:schemeClr val="bg2"/>
              </a:buClr>
              <a:buFont typeface="Wingdings" pitchFamily="2" charset="2"/>
              <a:buNone/>
              <a:defRPr sz="1200" b="1"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sz="2800" b="0" i="0" dirty="0">
                <a:solidFill>
                  <a:schemeClr val="tx2">
                    <a:lumMod val="50000"/>
                  </a:schemeClr>
                </a:solidFill>
                <a:latin typeface="Calibri" panose="020F0502020204030204" pitchFamily="34" charset="0"/>
                <a:cs typeface="Calibri" panose="020F0502020204030204" pitchFamily="34" charset="0"/>
              </a:rPr>
              <a:t>Responsible to determine adjustments to the benefit unit</a:t>
            </a:r>
            <a:endParaRPr lang="en-US" sz="2200" b="0" i="0" dirty="0">
              <a:solidFill>
                <a:schemeClr val="tx2">
                  <a:lumMod val="50000"/>
                </a:schemeClr>
              </a:solidFill>
              <a:latin typeface="Calibri" panose="020F0502020204030204" pitchFamily="34" charset="0"/>
              <a:cs typeface="Calibri" panose="020F0502020204030204" pitchFamily="34" charset="0"/>
            </a:endParaRPr>
          </a:p>
        </p:txBody>
      </p:sp>
      <p:sp>
        <p:nvSpPr>
          <p:cNvPr id="26" name="Content Placeholder 2">
            <a:extLst>
              <a:ext uri="{FF2B5EF4-FFF2-40B4-BE49-F238E27FC236}">
                <a16:creationId xmlns:a16="http://schemas.microsoft.com/office/drawing/2014/main" id="{CF40A172-A25C-4327-A1AA-B0E6911A09E0}"/>
              </a:ext>
            </a:extLst>
          </p:cNvPr>
          <p:cNvSpPr txBox="1">
            <a:spLocks/>
          </p:cNvSpPr>
          <p:nvPr/>
        </p:nvSpPr>
        <p:spPr>
          <a:xfrm>
            <a:off x="2916402" y="4238005"/>
            <a:ext cx="4638283" cy="2024754"/>
          </a:xfrm>
          <a:prstGeom prst="rect">
            <a:avLst/>
          </a:prstGeom>
        </p:spPr>
        <p:txBody>
          <a:bodyPr vert="horz" lIns="91440" tIns="45720" rIns="91440" bIns="45720" rtlCol="0" anchor="ct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dirty="0">
                <a:solidFill>
                  <a:prstClr val="black"/>
                </a:solidFill>
                <a:latin typeface="Calibri"/>
              </a:rPr>
              <a:t>Responsible to provide guidance and advice to the state investment board on investment strategies for the LTSS Trust account. </a:t>
            </a:r>
            <a:endParaRPr lang="en-US" sz="2200" dirty="0">
              <a:solidFill>
                <a:prstClr val="black"/>
              </a:solidFill>
              <a:latin typeface="Calibri"/>
            </a:endParaRPr>
          </a:p>
        </p:txBody>
      </p:sp>
    </p:spTree>
    <p:extLst>
      <p:ext uri="{BB962C8B-B14F-4D97-AF65-F5344CB8AC3E}">
        <p14:creationId xmlns:p14="http://schemas.microsoft.com/office/powerpoint/2010/main" val="133418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12</a:t>
            </a:fld>
            <a:endParaRPr lang="en-US" dirty="0"/>
          </a:p>
        </p:txBody>
      </p:sp>
      <p:sp>
        <p:nvSpPr>
          <p:cNvPr id="18" name="Title 5"/>
          <p:cNvSpPr>
            <a:spLocks noGrp="1"/>
          </p:cNvSpPr>
          <p:nvPr>
            <p:ph type="title"/>
          </p:nvPr>
        </p:nvSpPr>
        <p:spPr>
          <a:xfrm>
            <a:off x="628651" y="617258"/>
            <a:ext cx="5850624" cy="594132"/>
          </a:xfrm>
        </p:spPr>
        <p:txBody>
          <a:bodyPr>
            <a:normAutofit fontScale="90000"/>
          </a:bodyPr>
          <a:lstStyle/>
          <a:p>
            <a:r>
              <a:rPr lang="en-US" sz="3000" dirty="0">
                <a:solidFill>
                  <a:srgbClr val="32A1A6"/>
                </a:solidFill>
              </a:rPr>
              <a:t>Roles and Responsibilities</a:t>
            </a:r>
            <a:br>
              <a:rPr lang="en-US" dirty="0">
                <a:solidFill>
                  <a:srgbClr val="32A1A6"/>
                </a:solidFill>
              </a:rPr>
            </a:br>
            <a:endParaRPr lang="en-US" sz="2200" dirty="0">
              <a:solidFill>
                <a:srgbClr val="32A1A6"/>
              </a:solidFill>
            </a:endParaRPr>
          </a:p>
        </p:txBody>
      </p:sp>
      <p:graphicFrame>
        <p:nvGraphicFramePr>
          <p:cNvPr id="15" name="Content Placeholder 4">
            <a:extLst>
              <a:ext uri="{FF2B5EF4-FFF2-40B4-BE49-F238E27FC236}">
                <a16:creationId xmlns:a16="http://schemas.microsoft.com/office/drawing/2014/main" id="{BC20F250-6C0D-4639-9482-7FD8BD84E4A5}"/>
              </a:ext>
            </a:extLst>
          </p:cNvPr>
          <p:cNvGraphicFramePr>
            <a:graphicFrameLocks/>
          </p:cNvGraphicFramePr>
          <p:nvPr>
            <p:extLst>
              <p:ext uri="{D42A27DB-BD31-4B8C-83A1-F6EECF244321}">
                <p14:modId xmlns:p14="http://schemas.microsoft.com/office/powerpoint/2010/main" val="1816590485"/>
              </p:ext>
            </p:extLst>
          </p:nvPr>
        </p:nvGraphicFramePr>
        <p:xfrm>
          <a:off x="0" y="1092358"/>
          <a:ext cx="9144000" cy="5502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244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13</a:t>
            </a:fld>
            <a:endParaRPr lang="en-US" dirty="0"/>
          </a:p>
        </p:txBody>
      </p:sp>
      <p:sp>
        <p:nvSpPr>
          <p:cNvPr id="18" name="Title 5"/>
          <p:cNvSpPr>
            <a:spLocks noGrp="1"/>
          </p:cNvSpPr>
          <p:nvPr>
            <p:ph type="title"/>
          </p:nvPr>
        </p:nvSpPr>
        <p:spPr>
          <a:xfrm>
            <a:off x="628651" y="617258"/>
            <a:ext cx="5850624" cy="594132"/>
          </a:xfrm>
        </p:spPr>
        <p:txBody>
          <a:bodyPr>
            <a:normAutofit fontScale="90000"/>
          </a:bodyPr>
          <a:lstStyle/>
          <a:p>
            <a:r>
              <a:rPr lang="en-US" sz="3000" dirty="0">
                <a:solidFill>
                  <a:srgbClr val="32A1A6"/>
                </a:solidFill>
              </a:rPr>
              <a:t>Roles and Responsibilities	</a:t>
            </a:r>
            <a:br>
              <a:rPr lang="en-US" dirty="0">
                <a:solidFill>
                  <a:srgbClr val="32A1A6"/>
                </a:solidFill>
              </a:rPr>
            </a:br>
            <a:endParaRPr lang="en-US" sz="2200" dirty="0">
              <a:solidFill>
                <a:srgbClr val="32A1A6"/>
              </a:solidFill>
            </a:endParaRPr>
          </a:p>
        </p:txBody>
      </p:sp>
      <p:graphicFrame>
        <p:nvGraphicFramePr>
          <p:cNvPr id="15" name="Content Placeholder 4">
            <a:extLst>
              <a:ext uri="{FF2B5EF4-FFF2-40B4-BE49-F238E27FC236}">
                <a16:creationId xmlns:a16="http://schemas.microsoft.com/office/drawing/2014/main" id="{BC20F250-6C0D-4639-9482-7FD8BD84E4A5}"/>
              </a:ext>
            </a:extLst>
          </p:cNvPr>
          <p:cNvGraphicFramePr>
            <a:graphicFrameLocks/>
          </p:cNvGraphicFramePr>
          <p:nvPr>
            <p:extLst>
              <p:ext uri="{D42A27DB-BD31-4B8C-83A1-F6EECF244321}">
                <p14:modId xmlns:p14="http://schemas.microsoft.com/office/powerpoint/2010/main" val="1841905080"/>
              </p:ext>
            </p:extLst>
          </p:nvPr>
        </p:nvGraphicFramePr>
        <p:xfrm>
          <a:off x="0" y="1092358"/>
          <a:ext cx="9144000" cy="5502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0276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14</a:t>
            </a:fld>
            <a:endParaRPr lang="en-US" dirty="0"/>
          </a:p>
        </p:txBody>
      </p:sp>
      <p:sp>
        <p:nvSpPr>
          <p:cNvPr id="18" name="Title 5"/>
          <p:cNvSpPr>
            <a:spLocks noGrp="1"/>
          </p:cNvSpPr>
          <p:nvPr>
            <p:ph type="title"/>
          </p:nvPr>
        </p:nvSpPr>
        <p:spPr>
          <a:xfrm>
            <a:off x="628651" y="617258"/>
            <a:ext cx="5850624" cy="594132"/>
          </a:xfrm>
        </p:spPr>
        <p:txBody>
          <a:bodyPr>
            <a:normAutofit fontScale="90000"/>
          </a:bodyPr>
          <a:lstStyle/>
          <a:p>
            <a:r>
              <a:rPr lang="en-US" sz="3000" dirty="0">
                <a:solidFill>
                  <a:srgbClr val="32A1A6"/>
                </a:solidFill>
              </a:rPr>
              <a:t>Roles and Responsibilities	</a:t>
            </a:r>
            <a:br>
              <a:rPr lang="en-US" dirty="0">
                <a:solidFill>
                  <a:srgbClr val="32A1A6"/>
                </a:solidFill>
              </a:rPr>
            </a:br>
            <a:endParaRPr lang="en-US" sz="2200" dirty="0">
              <a:solidFill>
                <a:srgbClr val="32A1A6"/>
              </a:solidFill>
            </a:endParaRPr>
          </a:p>
        </p:txBody>
      </p:sp>
      <p:graphicFrame>
        <p:nvGraphicFramePr>
          <p:cNvPr id="15" name="Content Placeholder 4">
            <a:extLst>
              <a:ext uri="{FF2B5EF4-FFF2-40B4-BE49-F238E27FC236}">
                <a16:creationId xmlns:a16="http://schemas.microsoft.com/office/drawing/2014/main" id="{BC20F250-6C0D-4639-9482-7FD8BD84E4A5}"/>
              </a:ext>
            </a:extLst>
          </p:cNvPr>
          <p:cNvGraphicFramePr>
            <a:graphicFrameLocks/>
          </p:cNvGraphicFramePr>
          <p:nvPr>
            <p:extLst>
              <p:ext uri="{D42A27DB-BD31-4B8C-83A1-F6EECF244321}">
                <p14:modId xmlns:p14="http://schemas.microsoft.com/office/powerpoint/2010/main" val="693150151"/>
              </p:ext>
            </p:extLst>
          </p:nvPr>
        </p:nvGraphicFramePr>
        <p:xfrm>
          <a:off x="0" y="1092358"/>
          <a:ext cx="9144000" cy="5502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1259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478575-AE55-487D-BD87-1660CFC7AC77}"/>
              </a:ext>
            </a:extLst>
          </p:cNvPr>
          <p:cNvSpPr>
            <a:spLocks noGrp="1"/>
          </p:cNvSpPr>
          <p:nvPr>
            <p:ph idx="1"/>
          </p:nvPr>
        </p:nvSpPr>
        <p:spPr>
          <a:xfrm>
            <a:off x="263155" y="1662667"/>
            <a:ext cx="8252195" cy="4235690"/>
          </a:xfrm>
        </p:spPr>
        <p:txBody>
          <a:bodyPr>
            <a:normAutofit/>
          </a:bodyPr>
          <a:lstStyle/>
          <a:p>
            <a:pPr marL="342900" lvl="1" indent="0">
              <a:buNone/>
            </a:pPr>
            <a:endParaRPr lang="en-US" i="1" dirty="0"/>
          </a:p>
          <a:p>
            <a:pPr marL="342900" lvl="1" indent="0">
              <a:buNone/>
            </a:pPr>
            <a:endParaRPr lang="en-US" i="1" dirty="0"/>
          </a:p>
          <a:p>
            <a:pPr marL="342900" lvl="1" indent="0">
              <a:buNone/>
            </a:pPr>
            <a:endParaRPr lang="en-US" sz="1200" i="1" dirty="0"/>
          </a:p>
          <a:p>
            <a:pPr lvl="1">
              <a:buFont typeface="Wingdings" panose="05000000000000000000" pitchFamily="2" charset="2"/>
              <a:buChar char="ü"/>
            </a:pPr>
            <a:endParaRPr lang="en-US" sz="825" dirty="0"/>
          </a:p>
        </p:txBody>
      </p:sp>
      <p:sp>
        <p:nvSpPr>
          <p:cNvPr id="4" name="Footer Placeholder 3">
            <a:extLst>
              <a:ext uri="{FF2B5EF4-FFF2-40B4-BE49-F238E27FC236}">
                <a16:creationId xmlns:a16="http://schemas.microsoft.com/office/drawing/2014/main" id="{5849A36A-B727-4CFD-A725-8523D9CF7E80}"/>
              </a:ext>
            </a:extLst>
          </p:cNvPr>
          <p:cNvSpPr>
            <a:spLocks noGrp="1"/>
          </p:cNvSpPr>
          <p:nvPr>
            <p:ph type="ftr" sz="quarter" idx="11"/>
          </p:nvPr>
        </p:nvSpPr>
        <p:spPr/>
        <p:txBody>
          <a:bodyPr/>
          <a:lstStyle/>
          <a:p>
            <a:r>
              <a:rPr lang="en-US" dirty="0"/>
              <a:t>Paid Family and Medical Leave | Employment Security Department</a:t>
            </a:r>
          </a:p>
        </p:txBody>
      </p:sp>
      <p:sp>
        <p:nvSpPr>
          <p:cNvPr id="5" name="Slide Number Placeholder 4">
            <a:extLst>
              <a:ext uri="{FF2B5EF4-FFF2-40B4-BE49-F238E27FC236}">
                <a16:creationId xmlns:a16="http://schemas.microsoft.com/office/drawing/2014/main" id="{44712F49-D098-4776-A318-9104253B5A5C}"/>
              </a:ext>
            </a:extLst>
          </p:cNvPr>
          <p:cNvSpPr>
            <a:spLocks noGrp="1"/>
          </p:cNvSpPr>
          <p:nvPr>
            <p:ph type="sldNum" sz="quarter" idx="12"/>
          </p:nvPr>
        </p:nvSpPr>
        <p:spPr/>
        <p:txBody>
          <a:bodyPr/>
          <a:lstStyle/>
          <a:p>
            <a:fld id="{65E8702A-B47B-4652-BC3E-BE774470696D}" type="slidenum">
              <a:rPr lang="en-US" smtClean="0"/>
              <a:t>15</a:t>
            </a:fld>
            <a:endParaRPr lang="en-US" dirty="0"/>
          </a:p>
        </p:txBody>
      </p:sp>
      <p:pic>
        <p:nvPicPr>
          <p:cNvPr id="2" name="Picture 1">
            <a:extLst>
              <a:ext uri="{FF2B5EF4-FFF2-40B4-BE49-F238E27FC236}">
                <a16:creationId xmlns:a16="http://schemas.microsoft.com/office/drawing/2014/main" id="{7BCE4536-E671-41F1-B38B-3842207C5143}"/>
              </a:ext>
            </a:extLst>
          </p:cNvPr>
          <p:cNvPicPr>
            <a:picLocks noChangeAspect="1"/>
          </p:cNvPicPr>
          <p:nvPr/>
        </p:nvPicPr>
        <p:blipFill rotWithShape="1">
          <a:blip r:embed="rId2"/>
          <a:srcRect l="7308"/>
          <a:stretch/>
        </p:blipFill>
        <p:spPr>
          <a:xfrm>
            <a:off x="282175" y="869676"/>
            <a:ext cx="8513610" cy="5272505"/>
          </a:xfrm>
          <a:prstGeom prst="rect">
            <a:avLst/>
          </a:prstGeom>
        </p:spPr>
      </p:pic>
    </p:spTree>
    <p:extLst>
      <p:ext uri="{BB962C8B-B14F-4D97-AF65-F5344CB8AC3E}">
        <p14:creationId xmlns:p14="http://schemas.microsoft.com/office/powerpoint/2010/main" val="3715441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16</a:t>
            </a:fld>
            <a:endParaRPr lang="en-US" dirty="0"/>
          </a:p>
        </p:txBody>
      </p:sp>
      <p:sp>
        <p:nvSpPr>
          <p:cNvPr id="18" name="Title 5"/>
          <p:cNvSpPr>
            <a:spLocks noGrp="1"/>
          </p:cNvSpPr>
          <p:nvPr>
            <p:ph type="title"/>
          </p:nvPr>
        </p:nvSpPr>
        <p:spPr>
          <a:xfrm>
            <a:off x="628651" y="617258"/>
            <a:ext cx="5850624" cy="594132"/>
          </a:xfrm>
        </p:spPr>
        <p:txBody>
          <a:bodyPr>
            <a:normAutofit fontScale="90000"/>
          </a:bodyPr>
          <a:lstStyle/>
          <a:p>
            <a:r>
              <a:rPr lang="en-US" sz="3000" dirty="0">
                <a:solidFill>
                  <a:srgbClr val="32A1A6"/>
                </a:solidFill>
              </a:rPr>
              <a:t>Roles and Responsibilities	</a:t>
            </a:r>
            <a:br>
              <a:rPr lang="en-US" dirty="0">
                <a:solidFill>
                  <a:srgbClr val="32A1A6"/>
                </a:solidFill>
              </a:rPr>
            </a:br>
            <a:endParaRPr lang="en-US" sz="2200" dirty="0">
              <a:solidFill>
                <a:srgbClr val="32A1A6"/>
              </a:solidFill>
            </a:endParaRPr>
          </a:p>
        </p:txBody>
      </p:sp>
      <p:graphicFrame>
        <p:nvGraphicFramePr>
          <p:cNvPr id="15" name="Content Placeholder 4">
            <a:extLst>
              <a:ext uri="{FF2B5EF4-FFF2-40B4-BE49-F238E27FC236}">
                <a16:creationId xmlns:a16="http://schemas.microsoft.com/office/drawing/2014/main" id="{BC20F250-6C0D-4639-9482-7FD8BD84E4A5}"/>
              </a:ext>
            </a:extLst>
          </p:cNvPr>
          <p:cNvGraphicFramePr>
            <a:graphicFrameLocks/>
          </p:cNvGraphicFramePr>
          <p:nvPr>
            <p:extLst>
              <p:ext uri="{D42A27DB-BD31-4B8C-83A1-F6EECF244321}">
                <p14:modId xmlns:p14="http://schemas.microsoft.com/office/powerpoint/2010/main" val="1544930434"/>
              </p:ext>
            </p:extLst>
          </p:nvPr>
        </p:nvGraphicFramePr>
        <p:xfrm>
          <a:off x="0" y="1092358"/>
          <a:ext cx="9144000" cy="5502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1225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17</a:t>
            </a:fld>
            <a:endParaRPr lang="en-US" dirty="0"/>
          </a:p>
        </p:txBody>
      </p:sp>
      <p:sp>
        <p:nvSpPr>
          <p:cNvPr id="18" name="Title 5"/>
          <p:cNvSpPr>
            <a:spLocks noGrp="1"/>
          </p:cNvSpPr>
          <p:nvPr>
            <p:ph type="title"/>
          </p:nvPr>
        </p:nvSpPr>
        <p:spPr>
          <a:xfrm>
            <a:off x="628651" y="617258"/>
            <a:ext cx="5850624" cy="594132"/>
          </a:xfrm>
        </p:spPr>
        <p:txBody>
          <a:bodyPr>
            <a:normAutofit fontScale="90000"/>
          </a:bodyPr>
          <a:lstStyle/>
          <a:p>
            <a:r>
              <a:rPr lang="en-US" sz="3000" dirty="0">
                <a:solidFill>
                  <a:srgbClr val="32A1A6"/>
                </a:solidFill>
              </a:rPr>
              <a:t>Roles and Responsibilities	</a:t>
            </a:r>
            <a:br>
              <a:rPr lang="en-US" dirty="0">
                <a:solidFill>
                  <a:srgbClr val="32A1A6"/>
                </a:solidFill>
              </a:rPr>
            </a:br>
            <a:endParaRPr lang="en-US" sz="2200" dirty="0">
              <a:solidFill>
                <a:srgbClr val="32A1A6"/>
              </a:solidFill>
            </a:endParaRPr>
          </a:p>
        </p:txBody>
      </p:sp>
      <p:graphicFrame>
        <p:nvGraphicFramePr>
          <p:cNvPr id="15" name="Content Placeholder 4">
            <a:extLst>
              <a:ext uri="{FF2B5EF4-FFF2-40B4-BE49-F238E27FC236}">
                <a16:creationId xmlns:a16="http://schemas.microsoft.com/office/drawing/2014/main" id="{BC20F250-6C0D-4639-9482-7FD8BD84E4A5}"/>
              </a:ext>
            </a:extLst>
          </p:cNvPr>
          <p:cNvGraphicFramePr>
            <a:graphicFrameLocks/>
          </p:cNvGraphicFramePr>
          <p:nvPr>
            <p:extLst>
              <p:ext uri="{D42A27DB-BD31-4B8C-83A1-F6EECF244321}">
                <p14:modId xmlns:p14="http://schemas.microsoft.com/office/powerpoint/2010/main" val="2836932317"/>
              </p:ext>
            </p:extLst>
          </p:nvPr>
        </p:nvGraphicFramePr>
        <p:xfrm>
          <a:off x="0" y="1092358"/>
          <a:ext cx="9144000" cy="5502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3271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18</a:t>
            </a:fld>
            <a:endParaRPr lang="en-US" dirty="0"/>
          </a:p>
        </p:txBody>
      </p:sp>
      <p:sp>
        <p:nvSpPr>
          <p:cNvPr id="18" name="Title 5"/>
          <p:cNvSpPr>
            <a:spLocks noGrp="1"/>
          </p:cNvSpPr>
          <p:nvPr>
            <p:ph type="title"/>
          </p:nvPr>
        </p:nvSpPr>
        <p:spPr>
          <a:xfrm>
            <a:off x="628651" y="617258"/>
            <a:ext cx="5850624" cy="594132"/>
          </a:xfrm>
        </p:spPr>
        <p:txBody>
          <a:bodyPr>
            <a:normAutofit fontScale="90000"/>
          </a:bodyPr>
          <a:lstStyle/>
          <a:p>
            <a:r>
              <a:rPr lang="en-US" sz="3000" dirty="0">
                <a:solidFill>
                  <a:srgbClr val="32A1A6"/>
                </a:solidFill>
              </a:rPr>
              <a:t>Roles and Responsibilities	</a:t>
            </a:r>
            <a:br>
              <a:rPr lang="en-US" dirty="0">
                <a:solidFill>
                  <a:srgbClr val="32A1A6"/>
                </a:solidFill>
              </a:rPr>
            </a:br>
            <a:endParaRPr lang="en-US" sz="2200" dirty="0">
              <a:solidFill>
                <a:srgbClr val="32A1A6"/>
              </a:solidFill>
            </a:endParaRPr>
          </a:p>
        </p:txBody>
      </p:sp>
      <p:graphicFrame>
        <p:nvGraphicFramePr>
          <p:cNvPr id="15" name="Content Placeholder 4">
            <a:extLst>
              <a:ext uri="{FF2B5EF4-FFF2-40B4-BE49-F238E27FC236}">
                <a16:creationId xmlns:a16="http://schemas.microsoft.com/office/drawing/2014/main" id="{BC20F250-6C0D-4639-9482-7FD8BD84E4A5}"/>
              </a:ext>
            </a:extLst>
          </p:cNvPr>
          <p:cNvGraphicFramePr>
            <a:graphicFrameLocks/>
          </p:cNvGraphicFramePr>
          <p:nvPr>
            <p:extLst>
              <p:ext uri="{D42A27DB-BD31-4B8C-83A1-F6EECF244321}">
                <p14:modId xmlns:p14="http://schemas.microsoft.com/office/powerpoint/2010/main" val="28774821"/>
              </p:ext>
            </p:extLst>
          </p:nvPr>
        </p:nvGraphicFramePr>
        <p:xfrm>
          <a:off x="0" y="1092358"/>
          <a:ext cx="9144000" cy="5502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211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19</a:t>
            </a:fld>
            <a:endParaRPr lang="en-US" dirty="0"/>
          </a:p>
        </p:txBody>
      </p:sp>
      <p:sp>
        <p:nvSpPr>
          <p:cNvPr id="18" name="Title 5"/>
          <p:cNvSpPr>
            <a:spLocks noGrp="1"/>
          </p:cNvSpPr>
          <p:nvPr>
            <p:ph type="title"/>
          </p:nvPr>
        </p:nvSpPr>
        <p:spPr>
          <a:xfrm>
            <a:off x="628651" y="617258"/>
            <a:ext cx="5850624" cy="594132"/>
          </a:xfrm>
        </p:spPr>
        <p:txBody>
          <a:bodyPr>
            <a:normAutofit/>
          </a:bodyPr>
          <a:lstStyle/>
          <a:p>
            <a:r>
              <a:rPr lang="en-US" sz="3000" dirty="0">
                <a:solidFill>
                  <a:srgbClr val="32A1A6"/>
                </a:solidFill>
              </a:rPr>
              <a:t>Implementation Timeline</a:t>
            </a:r>
            <a:endParaRPr lang="en-US" sz="2200" dirty="0">
              <a:solidFill>
                <a:srgbClr val="32A1A6"/>
              </a:solidFill>
            </a:endParaRPr>
          </a:p>
        </p:txBody>
      </p:sp>
      <p:graphicFrame>
        <p:nvGraphicFramePr>
          <p:cNvPr id="5" name="Diagram 4"/>
          <p:cNvGraphicFramePr/>
          <p:nvPr>
            <p:extLst>
              <p:ext uri="{D42A27DB-BD31-4B8C-83A1-F6EECF244321}">
                <p14:modId xmlns:p14="http://schemas.microsoft.com/office/powerpoint/2010/main" val="32191637"/>
              </p:ext>
            </p:extLst>
          </p:nvPr>
        </p:nvGraphicFramePr>
        <p:xfrm>
          <a:off x="758390" y="759689"/>
          <a:ext cx="7656947" cy="5207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6025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2</a:t>
            </a:fld>
            <a:endParaRPr lang="en-US" dirty="0"/>
          </a:p>
        </p:txBody>
      </p:sp>
      <p:sp>
        <p:nvSpPr>
          <p:cNvPr id="18" name="Title 5"/>
          <p:cNvSpPr>
            <a:spLocks noGrp="1"/>
          </p:cNvSpPr>
          <p:nvPr>
            <p:ph type="title"/>
          </p:nvPr>
        </p:nvSpPr>
        <p:spPr>
          <a:xfrm>
            <a:off x="628651" y="617258"/>
            <a:ext cx="5850624" cy="594132"/>
          </a:xfrm>
        </p:spPr>
        <p:txBody>
          <a:bodyPr>
            <a:normAutofit/>
          </a:bodyPr>
          <a:lstStyle/>
          <a:p>
            <a:r>
              <a:rPr lang="en-US" sz="3000" dirty="0">
                <a:solidFill>
                  <a:srgbClr val="32A1A6"/>
                </a:solidFill>
              </a:rPr>
              <a:t>Agenda	</a:t>
            </a:r>
            <a:endParaRPr lang="en-US" sz="2200" dirty="0">
              <a:solidFill>
                <a:srgbClr val="32A1A6"/>
              </a:solidFill>
            </a:endParaRPr>
          </a:p>
        </p:txBody>
      </p:sp>
      <p:sp>
        <p:nvSpPr>
          <p:cNvPr id="2" name="Rectangle 1"/>
          <p:cNvSpPr/>
          <p:nvPr/>
        </p:nvSpPr>
        <p:spPr>
          <a:xfrm>
            <a:off x="628650" y="1876823"/>
            <a:ext cx="7886699" cy="2451953"/>
          </a:xfrm>
          <a:prstGeom prst="rect">
            <a:avLst/>
          </a:prstGeom>
        </p:spPr>
        <p:txBody>
          <a:bodyPr wrap="square">
            <a:spAutoFit/>
          </a:bodyPr>
          <a:lstStyle/>
          <a:p>
            <a:pPr marL="342900" indent="-342900">
              <a:spcBef>
                <a:spcPts val="450"/>
              </a:spcBef>
              <a:spcAft>
                <a:spcPts val="450"/>
              </a:spcAft>
              <a:buClr>
                <a:srgbClr val="DED8A4"/>
              </a:buClr>
              <a:buFont typeface="Arial" panose="020B0604020202020204" pitchFamily="34" charset="0"/>
              <a:buChar char="•"/>
            </a:pPr>
            <a:r>
              <a:rPr lang="en-US" sz="2400" dirty="0">
                <a:solidFill>
                  <a:prstClr val="black"/>
                </a:solidFill>
                <a:latin typeface="Calibri"/>
              </a:rPr>
              <a:t>Why the LTSS Trust program is important</a:t>
            </a:r>
          </a:p>
          <a:p>
            <a:pPr marL="342900" indent="-342900">
              <a:spcBef>
                <a:spcPts val="450"/>
              </a:spcBef>
              <a:spcAft>
                <a:spcPts val="450"/>
              </a:spcAft>
              <a:buClr>
                <a:srgbClr val="DED8A4"/>
              </a:buClr>
              <a:buFont typeface="Arial" panose="020B0604020202020204" pitchFamily="34" charset="0"/>
              <a:buChar char="•"/>
            </a:pPr>
            <a:r>
              <a:rPr lang="en-US" sz="2400" dirty="0">
                <a:solidFill>
                  <a:prstClr val="black"/>
                </a:solidFill>
                <a:latin typeface="Calibri"/>
              </a:rPr>
              <a:t>State agency roles and responsibilities </a:t>
            </a:r>
          </a:p>
          <a:p>
            <a:pPr marL="342900" indent="-342900">
              <a:spcBef>
                <a:spcPts val="450"/>
              </a:spcBef>
              <a:spcAft>
                <a:spcPts val="450"/>
              </a:spcAft>
              <a:buClr>
                <a:srgbClr val="DED8A4"/>
              </a:buClr>
              <a:buFont typeface="Arial" panose="020B0604020202020204" pitchFamily="34" charset="0"/>
              <a:buChar char="•"/>
            </a:pPr>
            <a:r>
              <a:rPr lang="en-US" sz="2400" dirty="0">
                <a:solidFill>
                  <a:prstClr val="black"/>
                </a:solidFill>
                <a:latin typeface="Calibri"/>
              </a:rPr>
              <a:t>How the LTSS Trust Act applies to Tribal governments</a:t>
            </a:r>
          </a:p>
          <a:p>
            <a:pPr marL="342900" indent="-342900">
              <a:spcBef>
                <a:spcPts val="450"/>
              </a:spcBef>
              <a:spcAft>
                <a:spcPts val="450"/>
              </a:spcAft>
              <a:buClr>
                <a:srgbClr val="DED8A4"/>
              </a:buClr>
              <a:buFont typeface="Arial" panose="020B0604020202020204" pitchFamily="34" charset="0"/>
              <a:buChar char="•"/>
            </a:pPr>
            <a:r>
              <a:rPr lang="en-US" sz="2400" dirty="0">
                <a:solidFill>
                  <a:prstClr val="black"/>
                </a:solidFill>
                <a:latin typeface="Calibri"/>
              </a:rPr>
              <a:t>Discussion on potential paths forward</a:t>
            </a:r>
          </a:p>
          <a:p>
            <a:pPr marL="342900" indent="-342900">
              <a:spcBef>
                <a:spcPts val="450"/>
              </a:spcBef>
              <a:spcAft>
                <a:spcPts val="450"/>
              </a:spcAft>
              <a:buClr>
                <a:srgbClr val="DED8A4"/>
              </a:buClr>
              <a:buFont typeface="Arial" panose="020B0604020202020204" pitchFamily="34" charset="0"/>
              <a:buChar char="•"/>
            </a:pPr>
            <a:r>
              <a:rPr lang="en-US" sz="2400" dirty="0">
                <a:solidFill>
                  <a:prstClr val="black"/>
                </a:solidFill>
                <a:latin typeface="Calibri"/>
              </a:rPr>
              <a:t>Q&amp;A</a:t>
            </a:r>
          </a:p>
        </p:txBody>
      </p:sp>
    </p:spTree>
    <p:extLst>
      <p:ext uri="{BB962C8B-B14F-4D97-AF65-F5344CB8AC3E}">
        <p14:creationId xmlns:p14="http://schemas.microsoft.com/office/powerpoint/2010/main" val="1773058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20</a:t>
            </a:fld>
            <a:endParaRPr lang="en-US" dirty="0"/>
          </a:p>
        </p:txBody>
      </p:sp>
      <p:sp>
        <p:nvSpPr>
          <p:cNvPr id="18" name="Title 5"/>
          <p:cNvSpPr>
            <a:spLocks noGrp="1"/>
          </p:cNvSpPr>
          <p:nvPr>
            <p:ph type="title"/>
          </p:nvPr>
        </p:nvSpPr>
        <p:spPr>
          <a:xfrm>
            <a:off x="628651" y="617258"/>
            <a:ext cx="7886698" cy="594132"/>
          </a:xfrm>
        </p:spPr>
        <p:txBody>
          <a:bodyPr>
            <a:normAutofit/>
          </a:bodyPr>
          <a:lstStyle/>
          <a:p>
            <a:r>
              <a:rPr lang="en-US" sz="3000" dirty="0">
                <a:solidFill>
                  <a:srgbClr val="32A1A6"/>
                </a:solidFill>
              </a:rPr>
              <a:t>Applicability to Tribal Governments </a:t>
            </a:r>
            <a:endParaRPr lang="en-US" sz="2200" dirty="0">
              <a:solidFill>
                <a:srgbClr val="32A1A6"/>
              </a:solidFill>
            </a:endParaRPr>
          </a:p>
        </p:txBody>
      </p:sp>
      <p:sp>
        <p:nvSpPr>
          <p:cNvPr id="2" name="Rectangle 1"/>
          <p:cNvSpPr/>
          <p:nvPr/>
        </p:nvSpPr>
        <p:spPr>
          <a:xfrm>
            <a:off x="628650" y="1876823"/>
            <a:ext cx="7886699" cy="3970318"/>
          </a:xfrm>
          <a:prstGeom prst="rect">
            <a:avLst/>
          </a:prstGeom>
        </p:spPr>
        <p:txBody>
          <a:bodyPr wrap="square">
            <a:spAutoFit/>
          </a:bodyPr>
          <a:lstStyle/>
          <a:p>
            <a:r>
              <a:rPr lang="en-US" b="1" dirty="0"/>
              <a:t>RCW 50B.04.080 and RCW 50B.04.010 describe ESD’s responsibility for assessing premiums and define who participates.    </a:t>
            </a:r>
          </a:p>
          <a:p>
            <a:endParaRPr lang="en-US" b="1" dirty="0"/>
          </a:p>
          <a:p>
            <a:r>
              <a:rPr lang="en-US" dirty="0"/>
              <a:t>“</a:t>
            </a:r>
            <a:r>
              <a:rPr lang="en-US" b="1" dirty="0"/>
              <a:t>Employer</a:t>
            </a:r>
            <a:r>
              <a:rPr lang="en-US" dirty="0"/>
              <a:t>” has the same definition used in Paid Family and Medical Leave (RCW 50A) and does not include Tribal governments.  In PFML, there is an opt in clause to allow Tribal employer participation.  This clause does not exist for the LTSS Trust. </a:t>
            </a:r>
          </a:p>
          <a:p>
            <a:endParaRPr lang="en-US" dirty="0"/>
          </a:p>
          <a:p>
            <a:r>
              <a:rPr lang="en-US" b="1" dirty="0"/>
              <a:t>For LTSS Trust</a:t>
            </a:r>
          </a:p>
          <a:p>
            <a:pPr marL="285750" indent="-285750">
              <a:buFont typeface="Arial" panose="020B0604020202020204" pitchFamily="34" charset="0"/>
              <a:buChar char="•"/>
            </a:pPr>
            <a:r>
              <a:rPr lang="en-US" dirty="0"/>
              <a:t>Premiums will not be assessed for Tribal governments as employers.  </a:t>
            </a:r>
          </a:p>
          <a:p>
            <a:pPr marL="285750" indent="-285750">
              <a:buFont typeface="Arial" panose="020B0604020202020204" pitchFamily="34" charset="0"/>
              <a:buChar char="•"/>
            </a:pPr>
            <a:r>
              <a:rPr lang="en-US" dirty="0"/>
              <a:t>Employees of a Tribal government do not have a path in current law either to contribute or to receive benefits</a:t>
            </a:r>
          </a:p>
          <a:p>
            <a:pPr marL="285750" indent="-285750">
              <a:buFont typeface="Arial" panose="020B0604020202020204" pitchFamily="34" charset="0"/>
              <a:buChar char="•"/>
            </a:pPr>
            <a:endParaRPr lang="en-US" b="1" dirty="0"/>
          </a:p>
          <a:p>
            <a:endParaRPr lang="en-US" dirty="0"/>
          </a:p>
        </p:txBody>
      </p:sp>
    </p:spTree>
    <p:extLst>
      <p:ext uri="{BB962C8B-B14F-4D97-AF65-F5344CB8AC3E}">
        <p14:creationId xmlns:p14="http://schemas.microsoft.com/office/powerpoint/2010/main" val="246108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21</a:t>
            </a:fld>
            <a:endParaRPr lang="en-US" dirty="0"/>
          </a:p>
        </p:txBody>
      </p:sp>
      <p:sp>
        <p:nvSpPr>
          <p:cNvPr id="18" name="Title 5"/>
          <p:cNvSpPr>
            <a:spLocks noGrp="1"/>
          </p:cNvSpPr>
          <p:nvPr>
            <p:ph type="title"/>
          </p:nvPr>
        </p:nvSpPr>
        <p:spPr>
          <a:xfrm>
            <a:off x="628651" y="617258"/>
            <a:ext cx="7886698" cy="594132"/>
          </a:xfrm>
        </p:spPr>
        <p:txBody>
          <a:bodyPr>
            <a:normAutofit/>
          </a:bodyPr>
          <a:lstStyle/>
          <a:p>
            <a:r>
              <a:rPr lang="en-US" sz="3000" dirty="0">
                <a:solidFill>
                  <a:srgbClr val="32A1A6"/>
                </a:solidFill>
              </a:rPr>
              <a:t>Applicability to Tribal Governments </a:t>
            </a:r>
            <a:endParaRPr lang="en-US" sz="2200" dirty="0">
              <a:solidFill>
                <a:srgbClr val="32A1A6"/>
              </a:solidFill>
            </a:endParaRPr>
          </a:p>
        </p:txBody>
      </p:sp>
      <p:sp>
        <p:nvSpPr>
          <p:cNvPr id="2" name="Rectangle 1"/>
          <p:cNvSpPr/>
          <p:nvPr/>
        </p:nvSpPr>
        <p:spPr>
          <a:xfrm>
            <a:off x="628650" y="1876823"/>
            <a:ext cx="7886699" cy="5109091"/>
          </a:xfrm>
          <a:prstGeom prst="rect">
            <a:avLst/>
          </a:prstGeom>
        </p:spPr>
        <p:txBody>
          <a:bodyPr wrap="square">
            <a:spAutoFit/>
          </a:bodyPr>
          <a:lstStyle/>
          <a:p>
            <a:r>
              <a:rPr lang="en-US" dirty="0"/>
              <a:t>Access to benefits in the LTSS program is predicated on vesting. </a:t>
            </a:r>
          </a:p>
          <a:p>
            <a:endParaRPr lang="en-US" sz="1000" dirty="0"/>
          </a:p>
          <a:p>
            <a:pPr lvl="1"/>
            <a:r>
              <a:rPr lang="en-US" b="1" dirty="0"/>
              <a:t>‘Qualified individual’ </a:t>
            </a:r>
            <a:r>
              <a:rPr lang="en-US" dirty="0"/>
              <a:t>is someone who has paid into the LTSS program for the equivalent of either:</a:t>
            </a:r>
          </a:p>
          <a:p>
            <a:pPr marL="742950" lvl="1" indent="-285750">
              <a:buFont typeface="Arial" panose="020B0604020202020204" pitchFamily="34" charset="0"/>
              <a:buChar char="•"/>
            </a:pPr>
            <a:r>
              <a:rPr lang="en-US" dirty="0"/>
              <a:t>10 years, 5 of those years without interruption, working at least 500 hours during each of the 10 years, or</a:t>
            </a:r>
          </a:p>
          <a:p>
            <a:pPr marL="742950" lvl="1" indent="-285750">
              <a:buFont typeface="Arial" panose="020B0604020202020204" pitchFamily="34" charset="0"/>
              <a:buChar char="•"/>
            </a:pPr>
            <a:r>
              <a:rPr lang="en-US" dirty="0"/>
              <a:t>3 years within the last 6 years working at least 500 hours during each of the 3 years.</a:t>
            </a:r>
          </a:p>
          <a:p>
            <a:pPr marL="742950" lvl="1"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a:t>Tribal members who are employees of non-Tribal employers will have the same access as other employees who have paid into the program for the required time period.  </a:t>
            </a:r>
          </a:p>
          <a:p>
            <a:pPr marL="285750" indent="-285750">
              <a:buFont typeface="Arial" panose="020B0604020202020204" pitchFamily="34" charset="0"/>
              <a:buChar char="•"/>
            </a:pPr>
            <a:r>
              <a:rPr lang="en-US" dirty="0"/>
              <a:t>All premiums are tied to a wage. There is no mechanism to allow tribes to pay a premium to ESD on behalf of all Tribal members.</a:t>
            </a:r>
          </a:p>
          <a:p>
            <a:pPr marL="285750" indent="-285750">
              <a:buFont typeface="Arial" panose="020B0604020202020204" pitchFamily="34" charset="0"/>
              <a:buChar char="•"/>
            </a:pPr>
            <a:r>
              <a:rPr lang="en-US" dirty="0"/>
              <a:t>The employee is responsible for payment of the premium through payroll deduction – it isn’t shared between the employee and employer.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b="1" dirty="0"/>
          </a:p>
          <a:p>
            <a:endParaRPr lang="en-US" dirty="0"/>
          </a:p>
        </p:txBody>
      </p:sp>
    </p:spTree>
    <p:extLst>
      <p:ext uri="{BB962C8B-B14F-4D97-AF65-F5344CB8AC3E}">
        <p14:creationId xmlns:p14="http://schemas.microsoft.com/office/powerpoint/2010/main" val="2605820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22</a:t>
            </a:fld>
            <a:endParaRPr lang="en-US" dirty="0"/>
          </a:p>
        </p:txBody>
      </p:sp>
      <p:sp>
        <p:nvSpPr>
          <p:cNvPr id="18" name="Title 5"/>
          <p:cNvSpPr>
            <a:spLocks noGrp="1"/>
          </p:cNvSpPr>
          <p:nvPr>
            <p:ph type="title"/>
          </p:nvPr>
        </p:nvSpPr>
        <p:spPr>
          <a:xfrm>
            <a:off x="628651" y="617258"/>
            <a:ext cx="7886698" cy="594132"/>
          </a:xfrm>
        </p:spPr>
        <p:txBody>
          <a:bodyPr>
            <a:normAutofit/>
          </a:bodyPr>
          <a:lstStyle/>
          <a:p>
            <a:r>
              <a:rPr lang="en-US" sz="3000" dirty="0">
                <a:solidFill>
                  <a:srgbClr val="32A1A6"/>
                </a:solidFill>
              </a:rPr>
              <a:t>Potential Path Forward</a:t>
            </a:r>
            <a:endParaRPr lang="en-US" sz="2200" dirty="0">
              <a:solidFill>
                <a:srgbClr val="32A1A6"/>
              </a:solidFill>
            </a:endParaRPr>
          </a:p>
        </p:txBody>
      </p:sp>
      <p:sp>
        <p:nvSpPr>
          <p:cNvPr id="2" name="Rectangle 1"/>
          <p:cNvSpPr/>
          <p:nvPr/>
        </p:nvSpPr>
        <p:spPr>
          <a:xfrm>
            <a:off x="628650" y="1738277"/>
            <a:ext cx="7886699" cy="1477328"/>
          </a:xfrm>
          <a:prstGeom prst="rect">
            <a:avLst/>
          </a:prstGeom>
        </p:spPr>
        <p:txBody>
          <a:bodyPr wrap="square">
            <a:spAutoFit/>
          </a:bodyPr>
          <a:lstStyle/>
          <a:p>
            <a:pPr marL="285750" indent="-285750">
              <a:buFont typeface="Arial" panose="020B0604020202020204" pitchFamily="34" charset="0"/>
              <a:buChar char="•"/>
            </a:pPr>
            <a:r>
              <a:rPr lang="en-US" dirty="0"/>
              <a:t>Statutory change likely needed to allow Tribal governments to opt-in as employers</a:t>
            </a:r>
          </a:p>
          <a:p>
            <a:endParaRPr lang="en-US" dirty="0"/>
          </a:p>
          <a:p>
            <a:pPr marL="285750" indent="-285750">
              <a:buFont typeface="Arial" panose="020B0604020202020204" pitchFamily="34" charset="0"/>
              <a:buChar char="•"/>
            </a:pPr>
            <a:endParaRPr lang="en-US" b="1" dirty="0"/>
          </a:p>
          <a:p>
            <a:endParaRPr lang="en-US" dirty="0"/>
          </a:p>
        </p:txBody>
      </p:sp>
    </p:spTree>
    <p:extLst>
      <p:ext uri="{BB962C8B-B14F-4D97-AF65-F5344CB8AC3E}">
        <p14:creationId xmlns:p14="http://schemas.microsoft.com/office/powerpoint/2010/main" val="1985617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5357" b="8929"/>
          <a:stretch/>
        </p:blipFill>
        <p:spPr>
          <a:xfrm>
            <a:off x="0" y="1317170"/>
            <a:ext cx="9144000" cy="4615543"/>
          </a:xfrm>
          <a:prstGeom prst="rect">
            <a:avLst/>
          </a:prstGeom>
        </p:spPr>
      </p:pic>
      <p:sp>
        <p:nvSpPr>
          <p:cNvPr id="4" name="Slide Number Placeholder 3"/>
          <p:cNvSpPr>
            <a:spLocks noGrp="1"/>
          </p:cNvSpPr>
          <p:nvPr>
            <p:ph type="sldNum" sz="quarter" idx="12"/>
          </p:nvPr>
        </p:nvSpPr>
        <p:spPr/>
        <p:txBody>
          <a:bodyPr/>
          <a:lstStyle/>
          <a:p>
            <a:fld id="{D9BB3731-526F-4638-85F8-715D717FFC12}" type="slidenum">
              <a:rPr lang="en-US" noProof="0" smtClean="0"/>
              <a:t>23</a:t>
            </a:fld>
            <a:endParaRPr lang="en-US" noProof="0" dirty="0"/>
          </a:p>
        </p:txBody>
      </p:sp>
      <p:sp>
        <p:nvSpPr>
          <p:cNvPr id="11" name="Rectangle 10"/>
          <p:cNvSpPr/>
          <p:nvPr/>
        </p:nvSpPr>
        <p:spPr>
          <a:xfrm>
            <a:off x="0" y="2558143"/>
            <a:ext cx="3537857"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264496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5357" b="8929"/>
          <a:stretch/>
        </p:blipFill>
        <p:spPr>
          <a:xfrm>
            <a:off x="0" y="1317170"/>
            <a:ext cx="9144000" cy="4615543"/>
          </a:xfrm>
          <a:prstGeom prst="rect">
            <a:avLst/>
          </a:prstGeom>
        </p:spPr>
      </p:pic>
      <p:sp>
        <p:nvSpPr>
          <p:cNvPr id="4" name="Slide Number Placeholder 3"/>
          <p:cNvSpPr>
            <a:spLocks noGrp="1"/>
          </p:cNvSpPr>
          <p:nvPr>
            <p:ph type="sldNum" sz="quarter" idx="12"/>
          </p:nvPr>
        </p:nvSpPr>
        <p:spPr/>
        <p:txBody>
          <a:bodyPr/>
          <a:lstStyle/>
          <a:p>
            <a:fld id="{D9BB3731-526F-4638-85F8-715D717FFC12}" type="slidenum">
              <a:rPr lang="en-US" noProof="0" smtClean="0"/>
              <a:t>24</a:t>
            </a:fld>
            <a:endParaRPr lang="en-US" noProof="0" dirty="0"/>
          </a:p>
        </p:txBody>
      </p:sp>
      <p:sp>
        <p:nvSpPr>
          <p:cNvPr id="11" name="Rectangle 10"/>
          <p:cNvSpPr/>
          <p:nvPr/>
        </p:nvSpPr>
        <p:spPr>
          <a:xfrm>
            <a:off x="0" y="2558143"/>
            <a:ext cx="3537857" cy="9911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889048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3</a:t>
            </a:fld>
            <a:endParaRPr lang="en-US" dirty="0"/>
          </a:p>
        </p:txBody>
      </p:sp>
      <p:sp>
        <p:nvSpPr>
          <p:cNvPr id="18" name="Title 5"/>
          <p:cNvSpPr>
            <a:spLocks noGrp="1"/>
          </p:cNvSpPr>
          <p:nvPr>
            <p:ph type="title"/>
          </p:nvPr>
        </p:nvSpPr>
        <p:spPr>
          <a:xfrm>
            <a:off x="628651" y="617258"/>
            <a:ext cx="7886698" cy="594132"/>
          </a:xfrm>
        </p:spPr>
        <p:txBody>
          <a:bodyPr>
            <a:normAutofit fontScale="90000"/>
          </a:bodyPr>
          <a:lstStyle/>
          <a:p>
            <a:r>
              <a:rPr lang="en-US" sz="3000" dirty="0">
                <a:solidFill>
                  <a:srgbClr val="32A1A6"/>
                </a:solidFill>
              </a:rPr>
              <a:t>Why the LTSS Trust Program is Important</a:t>
            </a:r>
            <a:endParaRPr lang="en-US" sz="2200" dirty="0">
              <a:solidFill>
                <a:srgbClr val="32A1A6"/>
              </a:solidFill>
            </a:endParaRPr>
          </a:p>
        </p:txBody>
      </p:sp>
      <p:sp>
        <p:nvSpPr>
          <p:cNvPr id="2" name="Rectangle 1"/>
          <p:cNvSpPr/>
          <p:nvPr/>
        </p:nvSpPr>
        <p:spPr>
          <a:xfrm>
            <a:off x="628650" y="1876823"/>
            <a:ext cx="7886699" cy="4796185"/>
          </a:xfrm>
          <a:prstGeom prst="rect">
            <a:avLst/>
          </a:prstGeom>
        </p:spPr>
        <p:txBody>
          <a:bodyPr wrap="square">
            <a:spAutoFit/>
          </a:bodyPr>
          <a:lstStyle/>
          <a:p>
            <a:pPr marL="342900" indent="-342900">
              <a:spcBef>
                <a:spcPts val="450"/>
              </a:spcBef>
              <a:spcAft>
                <a:spcPts val="450"/>
              </a:spcAft>
              <a:buClr>
                <a:srgbClr val="DED8A4"/>
              </a:buClr>
              <a:buFont typeface="Arial" panose="020B0604020202020204" pitchFamily="34" charset="0"/>
              <a:buChar char="•"/>
            </a:pPr>
            <a:r>
              <a:rPr lang="en-US" sz="2400" dirty="0">
                <a:solidFill>
                  <a:prstClr val="black"/>
                </a:solidFill>
                <a:latin typeface="Calibri"/>
              </a:rPr>
              <a:t>More than 90% of seniors are uninsured for long-term care.</a:t>
            </a:r>
          </a:p>
          <a:p>
            <a:pPr marL="342900" indent="-342900">
              <a:spcBef>
                <a:spcPts val="450"/>
              </a:spcBef>
              <a:spcAft>
                <a:spcPts val="450"/>
              </a:spcAft>
              <a:buClr>
                <a:srgbClr val="DED8A4"/>
              </a:buClr>
              <a:buFont typeface="Arial" panose="020B0604020202020204" pitchFamily="34" charset="0"/>
              <a:buChar char="•"/>
            </a:pPr>
            <a:r>
              <a:rPr lang="en-US" sz="2400" dirty="0">
                <a:solidFill>
                  <a:prstClr val="black"/>
                </a:solidFill>
                <a:latin typeface="Calibri"/>
              </a:rPr>
              <a:t>The majority of Washingtonians will need long-term services and supports as they age.</a:t>
            </a:r>
          </a:p>
          <a:p>
            <a:pPr marL="342900" indent="-342900">
              <a:spcBef>
                <a:spcPts val="450"/>
              </a:spcBef>
              <a:spcAft>
                <a:spcPts val="450"/>
              </a:spcAft>
              <a:buClr>
                <a:srgbClr val="DED8A4"/>
              </a:buClr>
              <a:buFont typeface="Arial" panose="020B0604020202020204" pitchFamily="34" charset="0"/>
              <a:buChar char="•"/>
            </a:pPr>
            <a:r>
              <a:rPr lang="en-US" sz="2400" dirty="0">
                <a:solidFill>
                  <a:prstClr val="black"/>
                </a:solidFill>
                <a:latin typeface="Calibri"/>
              </a:rPr>
              <a:t>Seniors without long-term care insurance must rely on family members or Medicaid to provide care.</a:t>
            </a:r>
          </a:p>
          <a:p>
            <a:pPr marL="342900" indent="-342900">
              <a:spcBef>
                <a:spcPts val="450"/>
              </a:spcBef>
              <a:spcAft>
                <a:spcPts val="450"/>
              </a:spcAft>
              <a:buClr>
                <a:srgbClr val="DED8A4"/>
              </a:buClr>
              <a:buFont typeface="Arial" panose="020B0604020202020204" pitchFamily="34" charset="0"/>
              <a:buChar char="•"/>
            </a:pPr>
            <a:r>
              <a:rPr lang="en-US" sz="2400" dirty="0">
                <a:solidFill>
                  <a:prstClr val="black"/>
                </a:solidFill>
                <a:latin typeface="Calibri"/>
              </a:rPr>
              <a:t>Seniors must spend their life savings down to poverty levels in order to access long-term care through Medicaid.</a:t>
            </a:r>
          </a:p>
          <a:p>
            <a:pPr marL="342900" indent="-342900">
              <a:spcBef>
                <a:spcPts val="450"/>
              </a:spcBef>
              <a:spcAft>
                <a:spcPts val="450"/>
              </a:spcAft>
              <a:buClr>
                <a:srgbClr val="DED8A4"/>
              </a:buClr>
              <a:buFont typeface="Arial" panose="020B0604020202020204" pitchFamily="34" charset="0"/>
              <a:buChar char="•"/>
            </a:pPr>
            <a:r>
              <a:rPr lang="en-US" sz="2400" dirty="0">
                <a:solidFill>
                  <a:prstClr val="black"/>
                </a:solidFill>
                <a:latin typeface="Calibri"/>
              </a:rPr>
              <a:t>Family caregivers who leave the workforce to provide unpaid long-term services and supports lose their own income and health and retirement benefits.</a:t>
            </a:r>
          </a:p>
          <a:p>
            <a:pPr marL="342900" indent="-342900">
              <a:spcBef>
                <a:spcPts val="450"/>
              </a:spcBef>
              <a:spcAft>
                <a:spcPts val="450"/>
              </a:spcAft>
              <a:buClr>
                <a:srgbClr val="DED8A4"/>
              </a:buClr>
              <a:buFont typeface="Arial" panose="020B0604020202020204" pitchFamily="34" charset="0"/>
              <a:buChar char="•"/>
            </a:pPr>
            <a:endParaRPr lang="en-US" sz="2400" dirty="0">
              <a:solidFill>
                <a:prstClr val="black"/>
              </a:solidFill>
              <a:latin typeface="Calibri"/>
            </a:endParaRPr>
          </a:p>
        </p:txBody>
      </p:sp>
    </p:spTree>
    <p:extLst>
      <p:ext uri="{BB962C8B-B14F-4D97-AF65-F5344CB8AC3E}">
        <p14:creationId xmlns:p14="http://schemas.microsoft.com/office/powerpoint/2010/main" val="4127459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4</a:t>
            </a:fld>
            <a:endParaRPr lang="en-US" dirty="0"/>
          </a:p>
        </p:txBody>
      </p:sp>
      <p:sp>
        <p:nvSpPr>
          <p:cNvPr id="18" name="Title 5"/>
          <p:cNvSpPr>
            <a:spLocks noGrp="1"/>
          </p:cNvSpPr>
          <p:nvPr>
            <p:ph type="title"/>
          </p:nvPr>
        </p:nvSpPr>
        <p:spPr>
          <a:xfrm>
            <a:off x="628651" y="617258"/>
            <a:ext cx="5850624" cy="594132"/>
          </a:xfrm>
        </p:spPr>
        <p:txBody>
          <a:bodyPr>
            <a:normAutofit fontScale="90000"/>
          </a:bodyPr>
          <a:lstStyle/>
          <a:p>
            <a:r>
              <a:rPr lang="en-US" sz="3000" dirty="0">
                <a:solidFill>
                  <a:srgbClr val="32A1A6"/>
                </a:solidFill>
              </a:rPr>
              <a:t>What the Law Will Do	</a:t>
            </a:r>
            <a:br>
              <a:rPr lang="en-US" dirty="0">
                <a:solidFill>
                  <a:srgbClr val="32A1A6"/>
                </a:solidFill>
              </a:rPr>
            </a:br>
            <a:r>
              <a:rPr lang="en-US" sz="2200" dirty="0">
                <a:solidFill>
                  <a:srgbClr val="32A1A6"/>
                </a:solidFill>
              </a:rPr>
              <a:t>Trust Contributions</a:t>
            </a:r>
          </a:p>
        </p:txBody>
      </p:sp>
      <p:sp>
        <p:nvSpPr>
          <p:cNvPr id="2" name="Rectangle 1"/>
          <p:cNvSpPr/>
          <p:nvPr/>
        </p:nvSpPr>
        <p:spPr>
          <a:xfrm>
            <a:off x="628651" y="1876823"/>
            <a:ext cx="4572000" cy="4170372"/>
          </a:xfrm>
          <a:prstGeom prst="rect">
            <a:avLst/>
          </a:prstGeom>
        </p:spPr>
        <p:txBody>
          <a:bodyPr>
            <a:spAutoFit/>
          </a:bodyPr>
          <a:lstStyle/>
          <a:p>
            <a:pPr marL="342900" lvl="0" indent="-342900">
              <a:spcBef>
                <a:spcPts val="450"/>
              </a:spcBef>
              <a:spcAft>
                <a:spcPts val="450"/>
              </a:spcAft>
              <a:buClr>
                <a:srgbClr val="DED8A4"/>
              </a:buClr>
              <a:buFont typeface="Arial" panose="020B0604020202020204" pitchFamily="34" charset="0"/>
              <a:buChar char="•"/>
            </a:pPr>
            <a:r>
              <a:rPr lang="en-US" sz="2400" dirty="0">
                <a:solidFill>
                  <a:prstClr val="black"/>
                </a:solidFill>
                <a:latin typeface="Calibri"/>
              </a:rPr>
              <a:t>Washington workers will pay up to </a:t>
            </a:r>
            <a:r>
              <a:rPr lang="en-US" sz="2400" b="1" dirty="0">
                <a:solidFill>
                  <a:srgbClr val="32A1A6"/>
                </a:solidFill>
                <a:latin typeface="Calibri"/>
              </a:rPr>
              <a:t>$0.58 per $100 of earnings</a:t>
            </a:r>
            <a:r>
              <a:rPr lang="en-US" sz="2400" dirty="0">
                <a:solidFill>
                  <a:prstClr val="black"/>
                </a:solidFill>
                <a:latin typeface="Calibri"/>
              </a:rPr>
              <a:t>. </a:t>
            </a:r>
          </a:p>
          <a:p>
            <a:pPr marL="285750" lvl="0" indent="-285750">
              <a:spcBef>
                <a:spcPts val="450"/>
              </a:spcBef>
              <a:spcAft>
                <a:spcPts val="450"/>
              </a:spcAft>
              <a:buClr>
                <a:srgbClr val="DED8A4"/>
              </a:buClr>
              <a:buFont typeface="Arial" panose="020B0604020202020204" pitchFamily="34" charset="0"/>
              <a:buChar char="•"/>
            </a:pPr>
            <a:r>
              <a:rPr lang="en-US" sz="2400" dirty="0">
                <a:solidFill>
                  <a:prstClr val="black"/>
                </a:solidFill>
                <a:latin typeface="Calibri"/>
              </a:rPr>
              <a:t>Every employee contributes – </a:t>
            </a:r>
            <a:r>
              <a:rPr lang="en-US" sz="2400" b="1" dirty="0">
                <a:solidFill>
                  <a:srgbClr val="32A1A6"/>
                </a:solidFill>
                <a:latin typeface="Calibri"/>
              </a:rPr>
              <a:t>employers do not</a:t>
            </a:r>
            <a:r>
              <a:rPr lang="en-US" sz="2400" dirty="0">
                <a:solidFill>
                  <a:srgbClr val="32A1A6"/>
                </a:solidFill>
                <a:latin typeface="Calibri"/>
              </a:rPr>
              <a:t>.</a:t>
            </a:r>
          </a:p>
          <a:p>
            <a:pPr marL="285750" lvl="0" indent="-285750">
              <a:spcBef>
                <a:spcPts val="450"/>
              </a:spcBef>
              <a:spcAft>
                <a:spcPts val="450"/>
              </a:spcAft>
              <a:buClr>
                <a:srgbClr val="DED8A4"/>
              </a:buClr>
              <a:buFont typeface="Arial" panose="020B0604020202020204" pitchFamily="34" charset="0"/>
              <a:buChar char="•"/>
            </a:pPr>
            <a:r>
              <a:rPr lang="en-US" sz="2400" dirty="0">
                <a:solidFill>
                  <a:prstClr val="black"/>
                </a:solidFill>
                <a:latin typeface="Calibri"/>
              </a:rPr>
              <a:t>If you are self-employed, you can opt into the Trust.</a:t>
            </a:r>
          </a:p>
          <a:p>
            <a:pPr marL="285750" lvl="0" indent="-285750">
              <a:spcBef>
                <a:spcPts val="450"/>
              </a:spcBef>
              <a:spcAft>
                <a:spcPts val="450"/>
              </a:spcAft>
              <a:buClr>
                <a:srgbClr val="DED8A4"/>
              </a:buClr>
              <a:buFont typeface="Arial" panose="020B0604020202020204" pitchFamily="34" charset="0"/>
              <a:buChar char="•"/>
            </a:pPr>
            <a:r>
              <a:rPr lang="en-US" sz="2400" dirty="0">
                <a:solidFill>
                  <a:prstClr val="black"/>
                </a:solidFill>
                <a:latin typeface="Calibri"/>
              </a:rPr>
              <a:t>If you have private long-term care insurance, you can apply for an exemption from 10/1/2021 thru 12/31/2022.</a:t>
            </a:r>
          </a:p>
        </p:txBody>
      </p:sp>
      <p:sp>
        <p:nvSpPr>
          <p:cNvPr id="11" name="Rectangle 10"/>
          <p:cNvSpPr/>
          <p:nvPr/>
        </p:nvSpPr>
        <p:spPr>
          <a:xfrm>
            <a:off x="5517691" y="1876823"/>
            <a:ext cx="2997659" cy="3801042"/>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8158" y="2105423"/>
            <a:ext cx="1664159" cy="1627341"/>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50000"/>
          <a:stretch/>
        </p:blipFill>
        <p:spPr>
          <a:xfrm>
            <a:off x="5795142" y="2123816"/>
            <a:ext cx="822675" cy="1608948"/>
          </a:xfrm>
          <a:prstGeom prst="rect">
            <a:avLst/>
          </a:prstGeom>
        </p:spPr>
      </p:pic>
      <p:sp>
        <p:nvSpPr>
          <p:cNvPr id="14" name="TextBox 13"/>
          <p:cNvSpPr txBox="1"/>
          <p:nvPr/>
        </p:nvSpPr>
        <p:spPr>
          <a:xfrm>
            <a:off x="5730110" y="3762533"/>
            <a:ext cx="2636366" cy="1569660"/>
          </a:xfrm>
          <a:prstGeom prst="rect">
            <a:avLst/>
          </a:prstGeom>
          <a:noFill/>
        </p:spPr>
        <p:txBody>
          <a:bodyPr wrap="square" rtlCol="0">
            <a:spAutoFit/>
          </a:bodyPr>
          <a:lstStyle/>
          <a:p>
            <a:pPr algn="ctr"/>
            <a:r>
              <a:rPr lang="en-US" sz="2400" dirty="0">
                <a:solidFill>
                  <a:schemeClr val="bg1"/>
                </a:solidFill>
              </a:rPr>
              <a:t>Someone who makes $750 per week will pay $4.35 into the Trust.</a:t>
            </a:r>
          </a:p>
        </p:txBody>
      </p:sp>
    </p:spTree>
    <p:extLst>
      <p:ext uri="{BB962C8B-B14F-4D97-AF65-F5344CB8AC3E}">
        <p14:creationId xmlns:p14="http://schemas.microsoft.com/office/powerpoint/2010/main" val="658250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5</a:t>
            </a:fld>
            <a:endParaRPr lang="en-US" dirty="0"/>
          </a:p>
        </p:txBody>
      </p:sp>
      <p:sp>
        <p:nvSpPr>
          <p:cNvPr id="18" name="Title 5"/>
          <p:cNvSpPr>
            <a:spLocks noGrp="1"/>
          </p:cNvSpPr>
          <p:nvPr>
            <p:ph type="title"/>
          </p:nvPr>
        </p:nvSpPr>
        <p:spPr>
          <a:xfrm>
            <a:off x="628651" y="617258"/>
            <a:ext cx="5850624" cy="594132"/>
          </a:xfrm>
        </p:spPr>
        <p:txBody>
          <a:bodyPr>
            <a:normAutofit fontScale="90000"/>
          </a:bodyPr>
          <a:lstStyle/>
          <a:p>
            <a:r>
              <a:rPr lang="en-US" sz="3000" dirty="0">
                <a:solidFill>
                  <a:srgbClr val="32A1A6"/>
                </a:solidFill>
              </a:rPr>
              <a:t>What the Law Will Do	</a:t>
            </a:r>
            <a:br>
              <a:rPr lang="en-US" dirty="0">
                <a:solidFill>
                  <a:srgbClr val="32A1A6"/>
                </a:solidFill>
              </a:rPr>
            </a:br>
            <a:r>
              <a:rPr lang="en-US" sz="2200" dirty="0">
                <a:solidFill>
                  <a:srgbClr val="32A1A6"/>
                </a:solidFill>
              </a:rPr>
              <a:t>The Benefit</a:t>
            </a:r>
          </a:p>
        </p:txBody>
      </p:sp>
      <p:sp>
        <p:nvSpPr>
          <p:cNvPr id="2" name="Rectangle 1"/>
          <p:cNvSpPr/>
          <p:nvPr/>
        </p:nvSpPr>
        <p:spPr>
          <a:xfrm>
            <a:off x="628651" y="1876823"/>
            <a:ext cx="4063092" cy="4837222"/>
          </a:xfrm>
          <a:prstGeom prst="rect">
            <a:avLst/>
          </a:prstGeom>
          <a:solidFill>
            <a:srgbClr val="DED8A4"/>
          </a:solidFill>
        </p:spPr>
        <p:txBody>
          <a:bodyPr wrap="square">
            <a:spAutoFit/>
          </a:bodyPr>
          <a:lstStyle/>
          <a:p>
            <a:pPr marL="342900" lvl="0" indent="-342900">
              <a:spcBef>
                <a:spcPts val="450"/>
              </a:spcBef>
              <a:spcAft>
                <a:spcPts val="450"/>
              </a:spcAft>
              <a:buFont typeface="Arial" panose="020B0604020202020204" pitchFamily="34" charset="0"/>
              <a:buChar char="•"/>
            </a:pPr>
            <a:r>
              <a:rPr lang="en-US" sz="3000" dirty="0">
                <a:solidFill>
                  <a:prstClr val="black"/>
                </a:solidFill>
                <a:latin typeface="Calibri"/>
              </a:rPr>
              <a:t>Each person who is eligible to receive the benefit can access services and supports costing up to </a:t>
            </a:r>
            <a:r>
              <a:rPr lang="en-US" sz="3000" b="1" dirty="0">
                <a:solidFill>
                  <a:srgbClr val="32A1A6"/>
                </a:solidFill>
                <a:latin typeface="Calibri"/>
              </a:rPr>
              <a:t>$36,500</a:t>
            </a:r>
            <a:r>
              <a:rPr lang="en-US" sz="3000" dirty="0">
                <a:solidFill>
                  <a:prstClr val="black"/>
                </a:solidFill>
                <a:latin typeface="Calibri"/>
              </a:rPr>
              <a:t>.</a:t>
            </a:r>
          </a:p>
          <a:p>
            <a:pPr marL="342900" lvl="0" indent="-342900">
              <a:spcBef>
                <a:spcPts val="450"/>
              </a:spcBef>
              <a:spcAft>
                <a:spcPts val="450"/>
              </a:spcAft>
              <a:buFont typeface="Arial" panose="020B0604020202020204" pitchFamily="34" charset="0"/>
              <a:buChar char="•"/>
            </a:pPr>
            <a:r>
              <a:rPr lang="en-US" sz="3000" dirty="0">
                <a:solidFill>
                  <a:prstClr val="black"/>
                </a:solidFill>
                <a:latin typeface="Calibri"/>
              </a:rPr>
              <a:t>The nominal value of this benefit will increase over time to maintain purchasing power.</a:t>
            </a:r>
          </a:p>
        </p:txBody>
      </p:sp>
      <p:sp>
        <p:nvSpPr>
          <p:cNvPr id="14" name="TextBox 13"/>
          <p:cNvSpPr txBox="1"/>
          <p:nvPr/>
        </p:nvSpPr>
        <p:spPr>
          <a:xfrm>
            <a:off x="5730110" y="3762533"/>
            <a:ext cx="2636366" cy="1569660"/>
          </a:xfrm>
          <a:prstGeom prst="rect">
            <a:avLst/>
          </a:prstGeom>
          <a:noFill/>
        </p:spPr>
        <p:txBody>
          <a:bodyPr wrap="square" rtlCol="0">
            <a:spAutoFit/>
          </a:bodyPr>
          <a:lstStyle/>
          <a:p>
            <a:pPr algn="ctr"/>
            <a:r>
              <a:rPr lang="en-US" sz="2400" dirty="0">
                <a:solidFill>
                  <a:schemeClr val="bg1"/>
                </a:solidFill>
              </a:rPr>
              <a:t>Someone who makes $750 per week will pay $4.35 into the Trust.</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3333" r="15001"/>
          <a:stretch/>
        </p:blipFill>
        <p:spPr>
          <a:xfrm>
            <a:off x="5061585" y="1876823"/>
            <a:ext cx="3453765" cy="3913892"/>
          </a:xfrm>
          <a:prstGeom prst="rect">
            <a:avLst/>
          </a:prstGeom>
        </p:spPr>
      </p:pic>
    </p:spTree>
    <p:extLst>
      <p:ext uri="{BB962C8B-B14F-4D97-AF65-F5344CB8AC3E}">
        <p14:creationId xmlns:p14="http://schemas.microsoft.com/office/powerpoint/2010/main" val="3619415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6</a:t>
            </a:fld>
            <a:endParaRPr lang="en-US" dirty="0"/>
          </a:p>
        </p:txBody>
      </p:sp>
      <p:sp>
        <p:nvSpPr>
          <p:cNvPr id="18" name="Title 5"/>
          <p:cNvSpPr>
            <a:spLocks noGrp="1"/>
          </p:cNvSpPr>
          <p:nvPr>
            <p:ph type="title"/>
          </p:nvPr>
        </p:nvSpPr>
        <p:spPr>
          <a:xfrm>
            <a:off x="628651" y="617258"/>
            <a:ext cx="5850624" cy="594132"/>
          </a:xfrm>
        </p:spPr>
        <p:txBody>
          <a:bodyPr>
            <a:normAutofit fontScale="90000"/>
          </a:bodyPr>
          <a:lstStyle/>
          <a:p>
            <a:r>
              <a:rPr lang="en-US" sz="3000" dirty="0">
                <a:solidFill>
                  <a:srgbClr val="32A1A6"/>
                </a:solidFill>
              </a:rPr>
              <a:t>What the Law Will Do	</a:t>
            </a:r>
            <a:br>
              <a:rPr lang="en-US" dirty="0">
                <a:solidFill>
                  <a:srgbClr val="32A1A6"/>
                </a:solidFill>
              </a:rPr>
            </a:br>
            <a:r>
              <a:rPr lang="en-US" sz="2200" dirty="0">
                <a:solidFill>
                  <a:srgbClr val="32A1A6"/>
                </a:solidFill>
              </a:rPr>
              <a:t>The Benefit</a:t>
            </a:r>
          </a:p>
        </p:txBody>
      </p:sp>
      <p:sp>
        <p:nvSpPr>
          <p:cNvPr id="3" name="Rectangle 2"/>
          <p:cNvSpPr/>
          <p:nvPr/>
        </p:nvSpPr>
        <p:spPr>
          <a:xfrm>
            <a:off x="606880" y="1652510"/>
            <a:ext cx="7886699" cy="954107"/>
          </a:xfrm>
          <a:prstGeom prst="rect">
            <a:avLst/>
          </a:prstGeom>
        </p:spPr>
        <p:txBody>
          <a:bodyPr wrap="square">
            <a:spAutoFit/>
          </a:bodyPr>
          <a:lstStyle/>
          <a:p>
            <a:pPr>
              <a:spcBef>
                <a:spcPts val="450"/>
              </a:spcBef>
              <a:spcAft>
                <a:spcPts val="450"/>
              </a:spcAft>
            </a:pPr>
            <a:r>
              <a:rPr lang="en-US" sz="2800" i="1" dirty="0">
                <a:solidFill>
                  <a:srgbClr val="32A1A6"/>
                </a:solidFill>
                <a:latin typeface="Calibri" panose="020F0502020204030204" pitchFamily="34" charset="0"/>
                <a:cs typeface="Calibri" panose="020F0502020204030204" pitchFamily="34" charset="0"/>
              </a:rPr>
              <a:t>The benefit can be used for a range of services and supports, including: </a:t>
            </a:r>
          </a:p>
        </p:txBody>
      </p:sp>
      <p:sp>
        <p:nvSpPr>
          <p:cNvPr id="6" name="Rectangle 5"/>
          <p:cNvSpPr/>
          <p:nvPr/>
        </p:nvSpPr>
        <p:spPr>
          <a:xfrm>
            <a:off x="1556622" y="2761360"/>
            <a:ext cx="2993608" cy="923330"/>
          </a:xfrm>
          <a:prstGeom prst="rect">
            <a:avLst/>
          </a:prstGeom>
        </p:spPr>
        <p:txBody>
          <a:bodyPr wrap="square" anchor="ctr">
            <a:spAutoFit/>
          </a:bodyPr>
          <a:lstStyle/>
          <a:p>
            <a:r>
              <a:rPr lang="en-US" dirty="0">
                <a:solidFill>
                  <a:schemeClr val="tx2">
                    <a:lumMod val="50000"/>
                  </a:schemeClr>
                </a:solidFill>
                <a:latin typeface="Calibri" panose="020F0502020204030204" pitchFamily="34" charset="0"/>
                <a:cs typeface="Calibri" panose="020F0502020204030204" pitchFamily="34" charset="0"/>
              </a:rPr>
              <a:t>Professional care in your home, a licensed residential facility or a nursing facility</a:t>
            </a:r>
          </a:p>
        </p:txBody>
      </p:sp>
      <p:sp>
        <p:nvSpPr>
          <p:cNvPr id="7" name="Rectangle 6"/>
          <p:cNvSpPr/>
          <p:nvPr/>
        </p:nvSpPr>
        <p:spPr>
          <a:xfrm>
            <a:off x="1556621" y="3783020"/>
            <a:ext cx="2993609" cy="923330"/>
          </a:xfrm>
          <a:prstGeom prst="rect">
            <a:avLst/>
          </a:prstGeom>
        </p:spPr>
        <p:txBody>
          <a:bodyPr wrap="square">
            <a:spAutoFit/>
          </a:bodyPr>
          <a:lstStyle/>
          <a:p>
            <a:r>
              <a:rPr lang="en-US" dirty="0">
                <a:solidFill>
                  <a:schemeClr val="tx2">
                    <a:lumMod val="50000"/>
                  </a:schemeClr>
                </a:solidFill>
                <a:latin typeface="Calibri" panose="020F0502020204030204" pitchFamily="34" charset="0"/>
                <a:cs typeface="Calibri" panose="020F0502020204030204" pitchFamily="34" charset="0"/>
              </a:rPr>
              <a:t>Adaptive equipment and </a:t>
            </a:r>
            <a:r>
              <a:rPr lang="en-US" spc="-90" dirty="0">
                <a:solidFill>
                  <a:schemeClr val="tx2">
                    <a:lumMod val="50000"/>
                  </a:schemeClr>
                </a:solidFill>
                <a:latin typeface="Calibri" panose="020F0502020204030204" pitchFamily="34" charset="0"/>
                <a:cs typeface="Calibri" panose="020F0502020204030204" pitchFamily="34" charset="0"/>
              </a:rPr>
              <a:t>technology like wheelchair ramps and medication reminder devices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2" y="2821107"/>
            <a:ext cx="819112" cy="803837"/>
          </a:xfrm>
          <a:prstGeom prst="rect">
            <a:avLst/>
          </a:prstGeom>
          <a:ln>
            <a:no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3866926"/>
            <a:ext cx="819115" cy="80383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1" y="4912745"/>
            <a:ext cx="819113" cy="803836"/>
          </a:xfrm>
          <a:prstGeom prst="rect">
            <a:avLst/>
          </a:prstGeom>
          <a:ln>
            <a:noFill/>
          </a:ln>
        </p:spPr>
      </p:pic>
      <p:sp>
        <p:nvSpPr>
          <p:cNvPr id="12" name="Rectangle 11"/>
          <p:cNvSpPr/>
          <p:nvPr/>
        </p:nvSpPr>
        <p:spPr>
          <a:xfrm>
            <a:off x="1556621" y="5129997"/>
            <a:ext cx="2895636" cy="369332"/>
          </a:xfrm>
          <a:prstGeom prst="rect">
            <a:avLst/>
          </a:prstGeom>
        </p:spPr>
        <p:txBody>
          <a:bodyPr wrap="square">
            <a:spAutoFit/>
          </a:bodyPr>
          <a:lstStyle/>
          <a:p>
            <a:r>
              <a:rPr lang="en-US" dirty="0">
                <a:solidFill>
                  <a:schemeClr val="tx2">
                    <a:lumMod val="50000"/>
                  </a:schemeClr>
                </a:solidFill>
                <a:latin typeface="Calibri" panose="020F0502020204030204" pitchFamily="34" charset="0"/>
                <a:cs typeface="Calibri" panose="020F0502020204030204" pitchFamily="34" charset="0"/>
              </a:rPr>
              <a:t>Home safety evaluations</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2675" y="4912745"/>
            <a:ext cx="653452" cy="74194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9086" y="3946087"/>
            <a:ext cx="918712" cy="65717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9088" y="2866122"/>
            <a:ext cx="927971" cy="797711"/>
          </a:xfrm>
          <a:prstGeom prst="rect">
            <a:avLst/>
          </a:prstGeom>
        </p:spPr>
      </p:pic>
      <p:sp>
        <p:nvSpPr>
          <p:cNvPr id="19" name="Rectangle 18"/>
          <p:cNvSpPr/>
          <p:nvPr/>
        </p:nvSpPr>
        <p:spPr>
          <a:xfrm>
            <a:off x="5695917" y="2761360"/>
            <a:ext cx="2993608" cy="923330"/>
          </a:xfrm>
          <a:prstGeom prst="rect">
            <a:avLst/>
          </a:prstGeom>
        </p:spPr>
        <p:txBody>
          <a:bodyPr wrap="square" anchor="ctr">
            <a:spAutoFit/>
          </a:bodyPr>
          <a:lstStyle/>
          <a:p>
            <a:r>
              <a:rPr lang="en-US" dirty="0">
                <a:solidFill>
                  <a:schemeClr val="tx2">
                    <a:lumMod val="50000"/>
                  </a:schemeClr>
                </a:solidFill>
                <a:latin typeface="Calibri" panose="020F0502020204030204" pitchFamily="34" charset="0"/>
                <a:cs typeface="Calibri" panose="020F0502020204030204" pitchFamily="34" charset="0"/>
              </a:rPr>
              <a:t>Training, pay and support for family members who provide care</a:t>
            </a:r>
          </a:p>
        </p:txBody>
      </p:sp>
      <p:sp>
        <p:nvSpPr>
          <p:cNvPr id="20" name="Rectangle 19"/>
          <p:cNvSpPr/>
          <p:nvPr/>
        </p:nvSpPr>
        <p:spPr>
          <a:xfrm>
            <a:off x="5695917" y="4060019"/>
            <a:ext cx="2993608" cy="369332"/>
          </a:xfrm>
          <a:prstGeom prst="rect">
            <a:avLst/>
          </a:prstGeom>
        </p:spPr>
        <p:txBody>
          <a:bodyPr wrap="square" anchor="ctr">
            <a:spAutoFit/>
          </a:bodyPr>
          <a:lstStyle/>
          <a:p>
            <a:r>
              <a:rPr lang="en-US" dirty="0">
                <a:solidFill>
                  <a:schemeClr val="tx2">
                    <a:lumMod val="50000"/>
                  </a:schemeClr>
                </a:solidFill>
                <a:latin typeface="Calibri" panose="020F0502020204030204" pitchFamily="34" charset="0"/>
                <a:cs typeface="Calibri" panose="020F0502020204030204" pitchFamily="34" charset="0"/>
              </a:rPr>
              <a:t>Home-delivered meals</a:t>
            </a:r>
          </a:p>
        </p:txBody>
      </p:sp>
      <p:sp>
        <p:nvSpPr>
          <p:cNvPr id="21" name="Rectangle 20"/>
          <p:cNvSpPr/>
          <p:nvPr/>
        </p:nvSpPr>
        <p:spPr>
          <a:xfrm>
            <a:off x="5695917" y="5070250"/>
            <a:ext cx="2993608" cy="369332"/>
          </a:xfrm>
          <a:prstGeom prst="rect">
            <a:avLst/>
          </a:prstGeom>
        </p:spPr>
        <p:txBody>
          <a:bodyPr wrap="square" anchor="ctr">
            <a:spAutoFit/>
          </a:bodyPr>
          <a:lstStyle/>
          <a:p>
            <a:r>
              <a:rPr lang="en-US" dirty="0">
                <a:solidFill>
                  <a:schemeClr val="tx2">
                    <a:lumMod val="50000"/>
                  </a:schemeClr>
                </a:solidFill>
                <a:latin typeface="Calibri" panose="020F0502020204030204" pitchFamily="34" charset="0"/>
                <a:cs typeface="Calibri" panose="020F0502020204030204" pitchFamily="34" charset="0"/>
              </a:rPr>
              <a:t>Rides to the doctor</a:t>
            </a:r>
          </a:p>
        </p:txBody>
      </p:sp>
    </p:spTree>
    <p:extLst>
      <p:ext uri="{BB962C8B-B14F-4D97-AF65-F5344CB8AC3E}">
        <p14:creationId xmlns:p14="http://schemas.microsoft.com/office/powerpoint/2010/main" val="2406755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7</a:t>
            </a:fld>
            <a:endParaRPr lang="en-US" dirty="0"/>
          </a:p>
        </p:txBody>
      </p:sp>
      <p:sp>
        <p:nvSpPr>
          <p:cNvPr id="18" name="Title 5"/>
          <p:cNvSpPr>
            <a:spLocks noGrp="1"/>
          </p:cNvSpPr>
          <p:nvPr>
            <p:ph type="title"/>
          </p:nvPr>
        </p:nvSpPr>
        <p:spPr>
          <a:xfrm>
            <a:off x="628651" y="617258"/>
            <a:ext cx="5850624" cy="594132"/>
          </a:xfrm>
        </p:spPr>
        <p:txBody>
          <a:bodyPr>
            <a:normAutofit fontScale="90000"/>
          </a:bodyPr>
          <a:lstStyle/>
          <a:p>
            <a:r>
              <a:rPr lang="en-US" sz="3000" dirty="0">
                <a:solidFill>
                  <a:srgbClr val="32A1A6"/>
                </a:solidFill>
              </a:rPr>
              <a:t>What the Law Will Do	</a:t>
            </a:r>
            <a:br>
              <a:rPr lang="en-US" dirty="0">
                <a:solidFill>
                  <a:srgbClr val="32A1A6"/>
                </a:solidFill>
              </a:rPr>
            </a:br>
            <a:r>
              <a:rPr lang="en-US" sz="2200" dirty="0">
                <a:solidFill>
                  <a:srgbClr val="32A1A6"/>
                </a:solidFill>
              </a:rPr>
              <a:t>Vesting in the Trust</a:t>
            </a:r>
          </a:p>
        </p:txBody>
      </p:sp>
      <p:sp>
        <p:nvSpPr>
          <p:cNvPr id="3" name="Rectangle 2"/>
          <p:cNvSpPr/>
          <p:nvPr/>
        </p:nvSpPr>
        <p:spPr>
          <a:xfrm>
            <a:off x="606880" y="1652510"/>
            <a:ext cx="8123463" cy="2015936"/>
          </a:xfrm>
          <a:prstGeom prst="rect">
            <a:avLst/>
          </a:prstGeom>
        </p:spPr>
        <p:txBody>
          <a:bodyPr wrap="square">
            <a:spAutoFit/>
          </a:bodyPr>
          <a:lstStyle/>
          <a:p>
            <a:pPr marL="342900" indent="-342900">
              <a:spcBef>
                <a:spcPts val="450"/>
              </a:spcBef>
              <a:spcAft>
                <a:spcPts val="450"/>
              </a:spcAft>
              <a:buClr>
                <a:srgbClr val="DED8A4"/>
              </a:buClr>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To receive the benefit, you must :</a:t>
            </a:r>
          </a:p>
          <a:p>
            <a:pPr marL="800100" lvl="1" indent="-342900">
              <a:spcBef>
                <a:spcPts val="450"/>
              </a:spcBef>
              <a:spcAft>
                <a:spcPts val="450"/>
              </a:spcAft>
              <a:buClr>
                <a:srgbClr val="DED8A4"/>
              </a:buClr>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Have worked at least three of the last six years or ten years without a break of five or more years</a:t>
            </a:r>
          </a:p>
          <a:p>
            <a:pPr marL="800100" lvl="1" indent="-342900">
              <a:spcBef>
                <a:spcPts val="450"/>
              </a:spcBef>
              <a:spcAft>
                <a:spcPts val="450"/>
              </a:spcAft>
              <a:buClr>
                <a:srgbClr val="DED8A4"/>
              </a:buClr>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Have worked at least 500 hours per year during those years, and</a:t>
            </a:r>
          </a:p>
          <a:p>
            <a:pPr marL="800100" lvl="1" indent="-342900">
              <a:spcBef>
                <a:spcPts val="450"/>
              </a:spcBef>
              <a:spcAft>
                <a:spcPts val="450"/>
              </a:spcAft>
              <a:buClr>
                <a:srgbClr val="DED8A4"/>
              </a:buClr>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Need assistance with at least three activities of daily living</a:t>
            </a:r>
          </a:p>
        </p:txBody>
      </p:sp>
      <p:pic>
        <p:nvPicPr>
          <p:cNvPr id="17" name="Picture 16"/>
          <p:cNvPicPr>
            <a:picLocks noChangeAspect="1"/>
          </p:cNvPicPr>
          <p:nvPr/>
        </p:nvPicPr>
        <p:blipFill>
          <a:blip r:embed="rId3"/>
          <a:stretch>
            <a:fillRect/>
          </a:stretch>
        </p:blipFill>
        <p:spPr>
          <a:xfrm>
            <a:off x="1162657" y="3976223"/>
            <a:ext cx="6878904" cy="2355400"/>
          </a:xfrm>
          <a:prstGeom prst="rect">
            <a:avLst/>
          </a:prstGeom>
        </p:spPr>
      </p:pic>
    </p:spTree>
    <p:extLst>
      <p:ext uri="{BB962C8B-B14F-4D97-AF65-F5344CB8AC3E}">
        <p14:creationId xmlns:p14="http://schemas.microsoft.com/office/powerpoint/2010/main" val="187099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8</a:t>
            </a:fld>
            <a:endParaRPr lang="en-US" dirty="0"/>
          </a:p>
        </p:txBody>
      </p:sp>
      <p:sp>
        <p:nvSpPr>
          <p:cNvPr id="18" name="Title 5"/>
          <p:cNvSpPr>
            <a:spLocks noGrp="1"/>
          </p:cNvSpPr>
          <p:nvPr>
            <p:ph type="title"/>
          </p:nvPr>
        </p:nvSpPr>
        <p:spPr>
          <a:xfrm>
            <a:off x="628651" y="617258"/>
            <a:ext cx="5850624" cy="594132"/>
          </a:xfrm>
        </p:spPr>
        <p:txBody>
          <a:bodyPr>
            <a:normAutofit fontScale="90000"/>
          </a:bodyPr>
          <a:lstStyle/>
          <a:p>
            <a:r>
              <a:rPr lang="en-US" sz="3000" dirty="0">
                <a:solidFill>
                  <a:srgbClr val="32A1A6"/>
                </a:solidFill>
              </a:rPr>
              <a:t>What the Law Will Do	</a:t>
            </a:r>
            <a:br>
              <a:rPr lang="en-US" dirty="0">
                <a:solidFill>
                  <a:srgbClr val="32A1A6"/>
                </a:solidFill>
              </a:rPr>
            </a:br>
            <a:r>
              <a:rPr lang="en-US" sz="2200" dirty="0">
                <a:solidFill>
                  <a:srgbClr val="32A1A6"/>
                </a:solidFill>
              </a:rPr>
              <a:t>Established Bodies</a:t>
            </a:r>
          </a:p>
        </p:txBody>
      </p:sp>
      <p:sp>
        <p:nvSpPr>
          <p:cNvPr id="6" name="Left Arrow 5"/>
          <p:cNvSpPr/>
          <p:nvPr/>
        </p:nvSpPr>
        <p:spPr>
          <a:xfrm rot="5400000">
            <a:off x="6055078" y="5641812"/>
            <a:ext cx="920040" cy="445537"/>
          </a:xfrm>
          <a:prstGeom prst="leftArrow">
            <a:avLst>
              <a:gd name="adj1" fmla="val 60000"/>
              <a:gd name="adj2" fmla="val 50000"/>
            </a:avLst>
          </a:prstGeom>
          <a:solidFill>
            <a:srgbClr val="2C50A3"/>
          </a:solidFill>
          <a:ln>
            <a:noFill/>
          </a:ln>
          <a:effectLst/>
        </p:spPr>
      </p:sp>
      <p:sp>
        <p:nvSpPr>
          <p:cNvPr id="7" name="Left Arrow 6"/>
          <p:cNvSpPr/>
          <p:nvPr/>
        </p:nvSpPr>
        <p:spPr>
          <a:xfrm rot="11844564">
            <a:off x="4245669" y="3902962"/>
            <a:ext cx="1340910" cy="477488"/>
          </a:xfrm>
          <a:prstGeom prst="leftArrow">
            <a:avLst>
              <a:gd name="adj1" fmla="val 60000"/>
              <a:gd name="adj2" fmla="val 50000"/>
            </a:avLst>
          </a:prstGeom>
          <a:solidFill>
            <a:srgbClr val="DED8A4"/>
          </a:solidFill>
          <a:ln>
            <a:noFill/>
          </a:ln>
          <a:effectLst/>
        </p:spPr>
      </p:sp>
      <p:sp>
        <p:nvSpPr>
          <p:cNvPr id="8" name="Left Arrow 7"/>
          <p:cNvSpPr/>
          <p:nvPr/>
        </p:nvSpPr>
        <p:spPr>
          <a:xfrm rot="9956503">
            <a:off x="4327162" y="3059972"/>
            <a:ext cx="1340910" cy="477488"/>
          </a:xfrm>
          <a:prstGeom prst="leftArrow">
            <a:avLst>
              <a:gd name="adj1" fmla="val 60000"/>
              <a:gd name="adj2" fmla="val 50000"/>
            </a:avLst>
          </a:prstGeom>
          <a:solidFill>
            <a:srgbClr val="DED8A4"/>
          </a:solidFill>
          <a:ln>
            <a:noFill/>
          </a:ln>
          <a:effectLst/>
        </p:spPr>
      </p:sp>
      <p:graphicFrame>
        <p:nvGraphicFramePr>
          <p:cNvPr id="9" name="Diagram 8"/>
          <p:cNvGraphicFramePr/>
          <p:nvPr>
            <p:extLst>
              <p:ext uri="{D42A27DB-BD31-4B8C-83A1-F6EECF244321}">
                <p14:modId xmlns:p14="http://schemas.microsoft.com/office/powerpoint/2010/main" val="3387544705"/>
              </p:ext>
            </p:extLst>
          </p:nvPr>
        </p:nvGraphicFramePr>
        <p:xfrm>
          <a:off x="1164964" y="1963151"/>
          <a:ext cx="49530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ounded Rectangle 9"/>
          <p:cNvSpPr/>
          <p:nvPr/>
        </p:nvSpPr>
        <p:spPr>
          <a:xfrm>
            <a:off x="5486399" y="5678902"/>
            <a:ext cx="2057400" cy="645698"/>
          </a:xfrm>
          <a:prstGeom prst="roundRect">
            <a:avLst/>
          </a:prstGeom>
          <a:solidFill>
            <a:srgbClr val="2C50A3"/>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Non-partisan Investment Experts</a:t>
            </a:r>
          </a:p>
        </p:txBody>
      </p:sp>
      <p:graphicFrame>
        <p:nvGraphicFramePr>
          <p:cNvPr id="11" name="Diagram 10"/>
          <p:cNvGraphicFramePr/>
          <p:nvPr>
            <p:extLst>
              <p:ext uri="{D42A27DB-BD31-4B8C-83A1-F6EECF244321}">
                <p14:modId xmlns:p14="http://schemas.microsoft.com/office/powerpoint/2010/main" val="2667047763"/>
              </p:ext>
            </p:extLst>
          </p:nvPr>
        </p:nvGraphicFramePr>
        <p:xfrm>
          <a:off x="3846767" y="2144627"/>
          <a:ext cx="3561062" cy="33527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86830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40151"/>
            <a:ext cx="9144000" cy="3170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844E83FC-E300-4C31-B39B-C023E466CF04}"/>
              </a:ext>
            </a:extLst>
          </p:cNvPr>
          <p:cNvSpPr>
            <a:spLocks noGrp="1"/>
          </p:cNvSpPr>
          <p:nvPr>
            <p:ph type="sldNum" sz="quarter" idx="12"/>
          </p:nvPr>
        </p:nvSpPr>
        <p:spPr/>
        <p:txBody>
          <a:bodyPr/>
          <a:lstStyle/>
          <a:p>
            <a:fld id="{D9BB3731-526F-4638-85F8-715D717FFC12}" type="slidenum">
              <a:rPr lang="en-US" smtClean="0"/>
              <a:t>9</a:t>
            </a:fld>
            <a:endParaRPr lang="en-US" dirty="0"/>
          </a:p>
        </p:txBody>
      </p:sp>
      <p:sp>
        <p:nvSpPr>
          <p:cNvPr id="18" name="Title 5"/>
          <p:cNvSpPr>
            <a:spLocks noGrp="1"/>
          </p:cNvSpPr>
          <p:nvPr>
            <p:ph type="title"/>
          </p:nvPr>
        </p:nvSpPr>
        <p:spPr>
          <a:xfrm>
            <a:off x="628651" y="617258"/>
            <a:ext cx="5850624" cy="594132"/>
          </a:xfrm>
        </p:spPr>
        <p:txBody>
          <a:bodyPr>
            <a:normAutofit/>
          </a:bodyPr>
          <a:lstStyle/>
          <a:p>
            <a:r>
              <a:rPr lang="en-US" sz="3000" dirty="0">
                <a:solidFill>
                  <a:srgbClr val="32A1A6"/>
                </a:solidFill>
              </a:rPr>
              <a:t>Roles and Responsibilities	</a:t>
            </a:r>
            <a:endParaRPr lang="en-US" sz="2200" dirty="0">
              <a:solidFill>
                <a:srgbClr val="32A1A6"/>
              </a:solidFill>
            </a:endParaRPr>
          </a:p>
        </p:txBody>
      </p:sp>
      <p:sp>
        <p:nvSpPr>
          <p:cNvPr id="12" name="Rectangle 11"/>
          <p:cNvSpPr/>
          <p:nvPr/>
        </p:nvSpPr>
        <p:spPr>
          <a:xfrm>
            <a:off x="606880" y="1652510"/>
            <a:ext cx="7886699" cy="523220"/>
          </a:xfrm>
          <a:prstGeom prst="rect">
            <a:avLst/>
          </a:prstGeom>
        </p:spPr>
        <p:txBody>
          <a:bodyPr wrap="square">
            <a:spAutoFit/>
          </a:bodyPr>
          <a:lstStyle/>
          <a:p>
            <a:pPr>
              <a:spcBef>
                <a:spcPts val="450"/>
              </a:spcBef>
              <a:spcAft>
                <a:spcPts val="450"/>
              </a:spcAft>
            </a:pPr>
            <a:r>
              <a:rPr lang="en-US" sz="2800" i="1" dirty="0">
                <a:solidFill>
                  <a:srgbClr val="32A1A6"/>
                </a:solidFill>
                <a:latin typeface="Calibri" panose="020F0502020204030204" pitchFamily="34" charset="0"/>
                <a:cs typeface="Calibri" panose="020F0502020204030204" pitchFamily="34" charset="0"/>
              </a:rPr>
              <a:t>The Commission will make recommendations on: </a:t>
            </a:r>
          </a:p>
        </p:txBody>
      </p:sp>
      <p:sp>
        <p:nvSpPr>
          <p:cNvPr id="2" name="Rectangle 1"/>
          <p:cNvSpPr/>
          <p:nvPr/>
        </p:nvSpPr>
        <p:spPr>
          <a:xfrm>
            <a:off x="606880" y="2340152"/>
            <a:ext cx="4106634" cy="3170099"/>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Criteria for determining who is a qualified individual</a:t>
            </a:r>
          </a:p>
          <a:p>
            <a:pPr marL="285750" indent="-285750">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Criteria for minimum qualifications for providers</a:t>
            </a:r>
          </a:p>
          <a:p>
            <a:pPr marL="285750" indent="-285750">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Payment maximums for each service</a:t>
            </a:r>
          </a:p>
          <a:p>
            <a:pPr marL="285750" indent="-285750">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Rules changes to improve the operation of the program</a:t>
            </a:r>
          </a:p>
          <a:p>
            <a:pPr marL="285750" indent="-285750">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Actions necessary to maintain trust solvency</a:t>
            </a:r>
          </a:p>
        </p:txBody>
      </p:sp>
      <p:sp>
        <p:nvSpPr>
          <p:cNvPr id="13" name="Rectangle 12"/>
          <p:cNvSpPr/>
          <p:nvPr/>
        </p:nvSpPr>
        <p:spPr>
          <a:xfrm>
            <a:off x="4713514" y="2340151"/>
            <a:ext cx="3801836" cy="2862322"/>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Adjustments to the benefit unit</a:t>
            </a:r>
          </a:p>
          <a:p>
            <a:pPr marL="285750" indent="-285750">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Refunding premiums of a deceased qualified individual with a dependent with a developmental disability</a:t>
            </a:r>
          </a:p>
          <a:p>
            <a:pPr marL="285750" indent="-285750">
              <a:buFont typeface="Arial" panose="020B0604020202020204" pitchFamily="34" charset="0"/>
              <a:buChar char="•"/>
            </a:pPr>
            <a:r>
              <a:rPr lang="en-US" sz="2000" dirty="0">
                <a:solidFill>
                  <a:schemeClr val="tx2">
                    <a:lumMod val="50000"/>
                  </a:schemeClr>
                </a:solidFill>
                <a:latin typeface="Calibri" panose="020F0502020204030204" pitchFamily="34" charset="0"/>
                <a:cs typeface="Calibri" panose="020F0502020204030204" pitchFamily="34" charset="0"/>
              </a:rPr>
              <a:t>Whether or not to extend coverage to individuals who became disabled before the age of 18</a:t>
            </a:r>
          </a:p>
        </p:txBody>
      </p:sp>
      <p:grpSp>
        <p:nvGrpSpPr>
          <p:cNvPr id="14" name="Group 13">
            <a:extLst>
              <a:ext uri="{FF2B5EF4-FFF2-40B4-BE49-F238E27FC236}">
                <a16:creationId xmlns:a16="http://schemas.microsoft.com/office/drawing/2014/main" id="{A4E725C6-D772-412A-937F-92C1BD84F33E}"/>
              </a:ext>
            </a:extLst>
          </p:cNvPr>
          <p:cNvGrpSpPr/>
          <p:nvPr/>
        </p:nvGrpSpPr>
        <p:grpSpPr>
          <a:xfrm>
            <a:off x="7057897" y="430785"/>
            <a:ext cx="1457453" cy="1372971"/>
            <a:chOff x="0" y="0"/>
            <a:chExt cx="2498605" cy="2513200"/>
          </a:xfrm>
          <a:solidFill>
            <a:srgbClr val="DED8A4"/>
          </a:solidFill>
        </p:grpSpPr>
        <p:sp>
          <p:nvSpPr>
            <p:cNvPr id="15" name="Oval 14">
              <a:extLst>
                <a:ext uri="{FF2B5EF4-FFF2-40B4-BE49-F238E27FC236}">
                  <a16:creationId xmlns:a16="http://schemas.microsoft.com/office/drawing/2014/main" id="{080625A0-0E17-4BF4-B0BA-556A66F20B17}"/>
                </a:ext>
              </a:extLst>
            </p:cNvPr>
            <p:cNvSpPr/>
            <p:nvPr/>
          </p:nvSpPr>
          <p:spPr>
            <a:xfrm>
              <a:off x="0" y="0"/>
              <a:ext cx="2498605" cy="2513200"/>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Oval 4">
              <a:extLst>
                <a:ext uri="{FF2B5EF4-FFF2-40B4-BE49-F238E27FC236}">
                  <a16:creationId xmlns:a16="http://schemas.microsoft.com/office/drawing/2014/main" id="{E5A588F7-5DDD-4DA6-91AA-1BC3218C296E}"/>
                </a:ext>
              </a:extLst>
            </p:cNvPr>
            <p:cNvSpPr txBox="1"/>
            <p:nvPr/>
          </p:nvSpPr>
          <p:spPr>
            <a:xfrm>
              <a:off x="365912" y="368050"/>
              <a:ext cx="1766781" cy="17771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1400" b="1" kern="1200" dirty="0">
                  <a:solidFill>
                    <a:schemeClr val="tx2">
                      <a:lumMod val="50000"/>
                    </a:schemeClr>
                  </a:solidFill>
                  <a:latin typeface="Calibri" panose="020F0502020204030204" pitchFamily="34" charset="0"/>
                  <a:cs typeface="Calibri" panose="020F0502020204030204" pitchFamily="34" charset="0"/>
                </a:rPr>
                <a:t>Trust Commission</a:t>
              </a:r>
            </a:p>
          </p:txBody>
        </p:sp>
      </p:grpSp>
    </p:spTree>
    <p:extLst>
      <p:ext uri="{BB962C8B-B14F-4D97-AF65-F5344CB8AC3E}">
        <p14:creationId xmlns:p14="http://schemas.microsoft.com/office/powerpoint/2010/main" val="2181779256"/>
      </p:ext>
    </p:extLst>
  </p:cSld>
  <p:clrMapOvr>
    <a:masterClrMapping/>
  </p:clrMapOvr>
</p:sld>
</file>

<file path=ppt/theme/theme1.xml><?xml version="1.0" encoding="utf-8"?>
<a:theme xmlns:a="http://schemas.openxmlformats.org/drawingml/2006/main" name="Financial_PitchDeck_MO-v6">
  <a:themeElements>
    <a:clrScheme name="Custom 23">
      <a:dk1>
        <a:srgbClr val="006F83"/>
      </a:dk1>
      <a:lt1>
        <a:srgbClr val="FFFFFF"/>
      </a:lt1>
      <a:dk2>
        <a:srgbClr val="4D4D4D"/>
      </a:dk2>
      <a:lt2>
        <a:srgbClr val="DED8A4"/>
      </a:lt2>
      <a:accent1>
        <a:srgbClr val="DED8A4"/>
      </a:accent1>
      <a:accent2>
        <a:srgbClr val="790000"/>
      </a:accent2>
      <a:accent3>
        <a:srgbClr val="969959"/>
      </a:accent3>
      <a:accent4>
        <a:srgbClr val="32A1A6"/>
      </a:accent4>
      <a:accent5>
        <a:srgbClr val="606032"/>
      </a:accent5>
      <a:accent6>
        <a:srgbClr val="3C8C41"/>
      </a:accent6>
      <a:hlink>
        <a:srgbClr val="006F83"/>
      </a:hlink>
      <a:folHlink>
        <a:srgbClr val="006F83"/>
      </a:folHlink>
    </a:clrScheme>
    <a:fontScheme name="Custom 6">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78270744_Financial pitch deck_AAS_v4" id="{6B56449C-CC63-4FF3-BE4A-64780CE1EAAB}" vid="{648F9AC5-FF4B-45EC-957E-86958EA969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49F6C40C357841A17A471DB9152156" ma:contentTypeVersion="1" ma:contentTypeDescription="Create a new document." ma:contentTypeScope="" ma:versionID="bae685ea4ab3e689f2297a9aa7b9c348">
  <xsd:schema xmlns:xsd="http://www.w3.org/2001/XMLSchema" xmlns:xs="http://www.w3.org/2001/XMLSchema" xmlns:p="http://schemas.microsoft.com/office/2006/metadata/properties" xmlns:ns2="b8e63f8c-3bd4-478c-8898-3e4d9c138ff6" targetNamespace="http://schemas.microsoft.com/office/2006/metadata/properties" ma:root="true" ma:fieldsID="6d5ff26d991580be0fee4abc36c7d720" ns2:_="">
    <xsd:import namespace="b8e63f8c-3bd4-478c-8898-3e4d9c138ff6"/>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e63f8c-3bd4-478c-8898-3e4d9c138ff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35F702-06A3-47B5-A78B-5ADAC21E3B12}">
  <ds:schemaRefs>
    <ds:schemaRef ds:uri="http://schemas.microsoft.com/sharepoint/v3/contenttype/forms"/>
  </ds:schemaRefs>
</ds:datastoreItem>
</file>

<file path=customXml/itemProps2.xml><?xml version="1.0" encoding="utf-8"?>
<ds:datastoreItem xmlns:ds="http://schemas.openxmlformats.org/officeDocument/2006/customXml" ds:itemID="{74EEFE3F-2FB4-416D-9B9D-A1CF27862478}">
  <ds:schemaRefs>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b8e63f8c-3bd4-478c-8898-3e4d9c138ff6"/>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9DD928FD-8F10-43F7-BB6D-D1139A38E5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e63f8c-3bd4-478c-8898-3e4d9c138f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TF78270744</Template>
  <TotalTime>0</TotalTime>
  <Words>2451</Words>
  <Application>Microsoft Office PowerPoint</Application>
  <PresentationFormat>On-screen Show (4:3)</PresentationFormat>
  <Paragraphs>370</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Tahoma</vt:lpstr>
      <vt:lpstr>Times New Roman</vt:lpstr>
      <vt:lpstr>Wingdings</vt:lpstr>
      <vt:lpstr>Financial_PitchDeck_MO-v6</vt:lpstr>
      <vt:lpstr>   Long-Term  Services and Supports Trust</vt:lpstr>
      <vt:lpstr>Agenda </vt:lpstr>
      <vt:lpstr>Why the LTSS Trust Program is Important</vt:lpstr>
      <vt:lpstr>What the Law Will Do  Trust Contributions</vt:lpstr>
      <vt:lpstr>What the Law Will Do  The Benefit</vt:lpstr>
      <vt:lpstr>What the Law Will Do  The Benefit</vt:lpstr>
      <vt:lpstr>What the Law Will Do  Vesting in the Trust</vt:lpstr>
      <vt:lpstr>What the Law Will Do  Established Bodies</vt:lpstr>
      <vt:lpstr>Roles and Responsibilities </vt:lpstr>
      <vt:lpstr>Roles and Responsibilities</vt:lpstr>
      <vt:lpstr>Roles and Responsibilities </vt:lpstr>
      <vt:lpstr>Roles and Responsibilities </vt:lpstr>
      <vt:lpstr>Roles and Responsibilities  </vt:lpstr>
      <vt:lpstr>Roles and Responsibilities  </vt:lpstr>
      <vt:lpstr>PowerPoint Presentation</vt:lpstr>
      <vt:lpstr>Roles and Responsibilities  </vt:lpstr>
      <vt:lpstr>Roles and Responsibilities  </vt:lpstr>
      <vt:lpstr>Roles and Responsibilities  </vt:lpstr>
      <vt:lpstr>Implementation Timeline</vt:lpstr>
      <vt:lpstr>Applicability to Tribal Governments </vt:lpstr>
      <vt:lpstr>Applicability to Tribal Governments </vt:lpstr>
      <vt:lpstr>Potential Path Forward</vt:lpstr>
      <vt:lpstr>Questions?</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2019-09-18T17:32:31Z</dcterms:created>
  <dcterms:modified xsi:type="dcterms:W3CDTF">2020-08-11T23:02:51Z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0x010100A249F6C40C357841A17A471DB9152156</vt:lpwstr>
  </property>
  <property fmtid="{D5CDD505-2E9C-101B-9397-08002B2CF9AE}" pid="3" name="_dlc_DocIdItemGuid">
    <vt:lpwstr>3a18cced-22b7-44b0-ac4c-a3b9d55d8078</vt:lpwstr>
  </property>
</Properties>
</file>